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9" r:id="rId3"/>
    <p:sldId id="287" r:id="rId4"/>
    <p:sldId id="262" r:id="rId5"/>
    <p:sldId id="305" r:id="rId6"/>
    <p:sldId id="288" r:id="rId7"/>
    <p:sldId id="276" r:id="rId8"/>
    <p:sldId id="292" r:id="rId9"/>
    <p:sldId id="289" r:id="rId10"/>
    <p:sldId id="290" r:id="rId11"/>
    <p:sldId id="299" r:id="rId12"/>
    <p:sldId id="293" r:id="rId13"/>
    <p:sldId id="294" r:id="rId14"/>
    <p:sldId id="298" r:id="rId15"/>
    <p:sldId id="300" r:id="rId16"/>
    <p:sldId id="301" r:id="rId17"/>
    <p:sldId id="302" r:id="rId18"/>
    <p:sldId id="303" r:id="rId19"/>
    <p:sldId id="304" r:id="rId20"/>
    <p:sldId id="296"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C2552-E87A-4D28-8BF4-9087DC815D11}" v="136" dt="2023-11-09T21:34:14.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Ballinger" userId="4bd5b5bacaef788e" providerId="LiveId" clId="{8E1C2552-E87A-4D28-8BF4-9087DC815D11}"/>
    <pc:docChg chg="undo redo custSel addSld delSld modSld sldOrd modMainMaster">
      <pc:chgData name="Steven Ballinger" userId="4bd5b5bacaef788e" providerId="LiveId" clId="{8E1C2552-E87A-4D28-8BF4-9087DC815D11}" dt="2023-11-10T15:38:13.485" v="1987" actId="2696"/>
      <pc:docMkLst>
        <pc:docMk/>
      </pc:docMkLst>
      <pc:sldChg chg="addSp delSp modSp mod setBg addAnim delAnim">
        <pc:chgData name="Steven Ballinger" userId="4bd5b5bacaef788e" providerId="LiveId" clId="{8E1C2552-E87A-4D28-8BF4-9087DC815D11}" dt="2023-11-09T20:56:44.781" v="1855"/>
        <pc:sldMkLst>
          <pc:docMk/>
          <pc:sldMk cId="1088684288" sldId="256"/>
        </pc:sldMkLst>
        <pc:spChg chg="mod">
          <ac:chgData name="Steven Ballinger" userId="4bd5b5bacaef788e" providerId="LiveId" clId="{8E1C2552-E87A-4D28-8BF4-9087DC815D11}" dt="2023-11-09T20:54:19.032" v="1849" actId="26606"/>
          <ac:spMkLst>
            <pc:docMk/>
            <pc:sldMk cId="1088684288" sldId="256"/>
            <ac:spMk id="2" creationId="{2C46DCC0-FA83-4A06-8850-15CFCC7D1631}"/>
          </ac:spMkLst>
        </pc:spChg>
        <pc:spChg chg="mod">
          <ac:chgData name="Steven Ballinger" userId="4bd5b5bacaef788e" providerId="LiveId" clId="{8E1C2552-E87A-4D28-8BF4-9087DC815D11}" dt="2023-11-09T20:54:19.032" v="1849" actId="26606"/>
          <ac:spMkLst>
            <pc:docMk/>
            <pc:sldMk cId="1088684288" sldId="256"/>
            <ac:spMk id="3" creationId="{804797E1-3551-485B-A220-A20FBA92E678}"/>
          </ac:spMkLst>
        </pc:spChg>
        <pc:spChg chg="add del">
          <ac:chgData name="Steven Ballinger" userId="4bd5b5bacaef788e" providerId="LiveId" clId="{8E1C2552-E87A-4D28-8BF4-9087DC815D11}" dt="2023-11-09T20:54:19.032" v="1849" actId="26606"/>
          <ac:spMkLst>
            <pc:docMk/>
            <pc:sldMk cId="1088684288" sldId="256"/>
            <ac:spMk id="9" creationId="{A8384FB5-9ADC-4DDC-881B-597D56F5B15D}"/>
          </ac:spMkLst>
        </pc:spChg>
        <pc:spChg chg="add del">
          <ac:chgData name="Steven Ballinger" userId="4bd5b5bacaef788e" providerId="LiveId" clId="{8E1C2552-E87A-4D28-8BF4-9087DC815D11}" dt="2023-11-09T20:54:19.032" v="1849" actId="26606"/>
          <ac:spMkLst>
            <pc:docMk/>
            <pc:sldMk cId="1088684288" sldId="256"/>
            <ac:spMk id="11" creationId="{91E5A9A7-95C6-4F4F-B00E-C82E07FE62EF}"/>
          </ac:spMkLst>
        </pc:spChg>
        <pc:spChg chg="add del">
          <ac:chgData name="Steven Ballinger" userId="4bd5b5bacaef788e" providerId="LiveId" clId="{8E1C2552-E87A-4D28-8BF4-9087DC815D11}" dt="2023-11-09T20:54:19.032" v="1849" actId="26606"/>
          <ac:spMkLst>
            <pc:docMk/>
            <pc:sldMk cId="1088684288" sldId="256"/>
            <ac:spMk id="13" creationId="{D07DD2DE-F619-49DD-B5E7-03A290FF4ED1}"/>
          </ac:spMkLst>
        </pc:spChg>
        <pc:spChg chg="add del">
          <ac:chgData name="Steven Ballinger" userId="4bd5b5bacaef788e" providerId="LiveId" clId="{8E1C2552-E87A-4D28-8BF4-9087DC815D11}" dt="2023-11-09T20:54:19.032" v="1849" actId="26606"/>
          <ac:spMkLst>
            <pc:docMk/>
            <pc:sldMk cId="1088684288" sldId="256"/>
            <ac:spMk id="15" creationId="{85149191-5F60-4A28-AAFF-039F96B0F3EC}"/>
          </ac:spMkLst>
        </pc:spChg>
        <pc:spChg chg="add del">
          <ac:chgData name="Steven Ballinger" userId="4bd5b5bacaef788e" providerId="LiveId" clId="{8E1C2552-E87A-4D28-8BF4-9087DC815D11}" dt="2023-11-09T20:54:19.032" v="1849" actId="26606"/>
          <ac:spMkLst>
            <pc:docMk/>
            <pc:sldMk cId="1088684288" sldId="256"/>
            <ac:spMk id="17" creationId="{F8260ED5-17F7-4158-B241-D51DD4CF1B7E}"/>
          </ac:spMkLst>
        </pc:spChg>
        <pc:spChg chg="add del">
          <ac:chgData name="Steven Ballinger" userId="4bd5b5bacaef788e" providerId="LiveId" clId="{8E1C2552-E87A-4D28-8BF4-9087DC815D11}" dt="2023-11-09T20:54:19.032" v="1849" actId="26606"/>
          <ac:spMkLst>
            <pc:docMk/>
            <pc:sldMk cId="1088684288" sldId="256"/>
            <ac:spMk id="19" creationId="{0671A8AE-40A1-4631-A6B8-581AFF065482}"/>
          </ac:spMkLst>
        </pc:spChg>
        <pc:spChg chg="add del">
          <ac:chgData name="Steven Ballinger" userId="4bd5b5bacaef788e" providerId="LiveId" clId="{8E1C2552-E87A-4D28-8BF4-9087DC815D11}" dt="2023-11-09T20:54:19.032" v="1849" actId="26606"/>
          <ac:spMkLst>
            <pc:docMk/>
            <pc:sldMk cId="1088684288" sldId="256"/>
            <ac:spMk id="20" creationId="{AB58EF07-17C2-48CF-ABB0-EEF1F17CB8F0}"/>
          </ac:spMkLst>
        </pc:spChg>
        <pc:spChg chg="add del">
          <ac:chgData name="Steven Ballinger" userId="4bd5b5bacaef788e" providerId="LiveId" clId="{8E1C2552-E87A-4D28-8BF4-9087DC815D11}" dt="2023-11-09T20:54:19.032" v="1849" actId="26606"/>
          <ac:spMkLst>
            <pc:docMk/>
            <pc:sldMk cId="1088684288" sldId="256"/>
            <ac:spMk id="21" creationId="{AF2F604E-43BE-4DC3-B983-E071523364F8}"/>
          </ac:spMkLst>
        </pc:spChg>
        <pc:spChg chg="add del">
          <ac:chgData name="Steven Ballinger" userId="4bd5b5bacaef788e" providerId="LiveId" clId="{8E1C2552-E87A-4D28-8BF4-9087DC815D11}" dt="2023-11-09T20:51:30.880" v="1836" actId="26606"/>
          <ac:spMkLst>
            <pc:docMk/>
            <pc:sldMk cId="1088684288" sldId="256"/>
            <ac:spMk id="22" creationId="{06DA9DF9-31F7-4056-B42E-878CC92417B8}"/>
          </ac:spMkLst>
        </pc:spChg>
        <pc:spChg chg="add del">
          <ac:chgData name="Steven Ballinger" userId="4bd5b5bacaef788e" providerId="LiveId" clId="{8E1C2552-E87A-4D28-8BF4-9087DC815D11}" dt="2023-11-09T20:54:19.032" v="1849" actId="26606"/>
          <ac:spMkLst>
            <pc:docMk/>
            <pc:sldMk cId="1088684288" sldId="256"/>
            <ac:spMk id="23" creationId="{08C9B587-E65E-4B52-B37C-ABEBB6E87928}"/>
          </ac:spMkLst>
        </pc:spChg>
        <pc:spChg chg="add del">
          <ac:chgData name="Steven Ballinger" userId="4bd5b5bacaef788e" providerId="LiveId" clId="{8E1C2552-E87A-4D28-8BF4-9087DC815D11}" dt="2023-11-09T20:51:35.988" v="1838" actId="26606"/>
          <ac:spMkLst>
            <pc:docMk/>
            <pc:sldMk cId="1088684288" sldId="256"/>
            <ac:spMk id="24" creationId="{F49775AF-8896-43EE-92C6-83497D6DC56F}"/>
          </ac:spMkLst>
        </pc:spChg>
        <pc:spChg chg="add del">
          <ac:chgData name="Steven Ballinger" userId="4bd5b5bacaef788e" providerId="LiveId" clId="{8E1C2552-E87A-4D28-8BF4-9087DC815D11}" dt="2023-11-09T20:51:35.988" v="1838" actId="26606"/>
          <ac:spMkLst>
            <pc:docMk/>
            <pc:sldMk cId="1088684288" sldId="256"/>
            <ac:spMk id="25" creationId="{9B7AD9F6-8CE7-4299-8FC6-328F4DCD3FF9}"/>
          </ac:spMkLst>
        </pc:spChg>
        <pc:spChg chg="add del">
          <ac:chgData name="Steven Ballinger" userId="4bd5b5bacaef788e" providerId="LiveId" clId="{8E1C2552-E87A-4D28-8BF4-9087DC815D11}" dt="2023-11-09T20:51:39.433" v="1840" actId="26606"/>
          <ac:spMkLst>
            <pc:docMk/>
            <pc:sldMk cId="1088684288" sldId="256"/>
            <ac:spMk id="26" creationId="{D4331EE8-85A4-4588-8D9E-70E534D477DB}"/>
          </ac:spMkLst>
        </pc:spChg>
        <pc:spChg chg="add del">
          <ac:chgData name="Steven Ballinger" userId="4bd5b5bacaef788e" providerId="LiveId" clId="{8E1C2552-E87A-4D28-8BF4-9087DC815D11}" dt="2023-11-09T20:51:39.433" v="1840" actId="26606"/>
          <ac:spMkLst>
            <pc:docMk/>
            <pc:sldMk cId="1088684288" sldId="256"/>
            <ac:spMk id="27" creationId="{A8384FB5-9ADC-4DDC-881B-597D56F5B15D}"/>
          </ac:spMkLst>
        </pc:spChg>
        <pc:spChg chg="add del">
          <ac:chgData name="Steven Ballinger" userId="4bd5b5bacaef788e" providerId="LiveId" clId="{8E1C2552-E87A-4D28-8BF4-9087DC815D11}" dt="2023-11-09T20:51:39.433" v="1840" actId="26606"/>
          <ac:spMkLst>
            <pc:docMk/>
            <pc:sldMk cId="1088684288" sldId="256"/>
            <ac:spMk id="28" creationId="{49D6C862-61CC-4B46-8080-96583D653BAB}"/>
          </ac:spMkLst>
        </pc:spChg>
        <pc:spChg chg="add del">
          <ac:chgData name="Steven Ballinger" userId="4bd5b5bacaef788e" providerId="LiveId" clId="{8E1C2552-E87A-4D28-8BF4-9087DC815D11}" dt="2023-11-09T20:51:39.433" v="1840" actId="26606"/>
          <ac:spMkLst>
            <pc:docMk/>
            <pc:sldMk cId="1088684288" sldId="256"/>
            <ac:spMk id="29" creationId="{BC05CA36-AD6A-4ABF-9A05-52E5A143D2BB}"/>
          </ac:spMkLst>
        </pc:spChg>
        <pc:spChg chg="add del">
          <ac:chgData name="Steven Ballinger" userId="4bd5b5bacaef788e" providerId="LiveId" clId="{8E1C2552-E87A-4D28-8BF4-9087DC815D11}" dt="2023-11-09T20:51:39.433" v="1840" actId="26606"/>
          <ac:spMkLst>
            <pc:docMk/>
            <pc:sldMk cId="1088684288" sldId="256"/>
            <ac:spMk id="30" creationId="{E37EECFC-A684-4391-AE85-4CDAF5565F61}"/>
          </ac:spMkLst>
        </pc:spChg>
        <pc:picChg chg="del">
          <ac:chgData name="Steven Ballinger" userId="4bd5b5bacaef788e" providerId="LiveId" clId="{8E1C2552-E87A-4D28-8BF4-9087DC815D11}" dt="2023-11-09T20:50:57.420" v="1828" actId="478"/>
          <ac:picMkLst>
            <pc:docMk/>
            <pc:sldMk cId="1088684288" sldId="256"/>
            <ac:picMk id="4" creationId="{784EB63B-12F3-4B0E-B7B1-865CD7B8010E}"/>
          </ac:picMkLst>
        </pc:picChg>
        <pc:picChg chg="add mod ord">
          <ac:chgData name="Steven Ballinger" userId="4bd5b5bacaef788e" providerId="LiveId" clId="{8E1C2552-E87A-4D28-8BF4-9087DC815D11}" dt="2023-11-09T20:54:19.032" v="1849" actId="26606"/>
          <ac:picMkLst>
            <pc:docMk/>
            <pc:sldMk cId="1088684288" sldId="256"/>
            <ac:picMk id="5" creationId="{14D00A6C-D18C-7A1C-CDAC-FD8344739528}"/>
          </ac:picMkLst>
        </pc:picChg>
      </pc:sldChg>
      <pc:sldChg chg="del">
        <pc:chgData name="Steven Ballinger" userId="4bd5b5bacaef788e" providerId="LiveId" clId="{8E1C2552-E87A-4D28-8BF4-9087DC815D11}" dt="2023-11-09T00:36:15.133" v="0" actId="47"/>
        <pc:sldMkLst>
          <pc:docMk/>
          <pc:sldMk cId="1128813330" sldId="257"/>
        </pc:sldMkLst>
      </pc:sldChg>
      <pc:sldChg chg="del">
        <pc:chgData name="Steven Ballinger" userId="4bd5b5bacaef788e" providerId="LiveId" clId="{8E1C2552-E87A-4D28-8BF4-9087DC815D11}" dt="2023-11-09T00:36:16.456" v="1" actId="47"/>
        <pc:sldMkLst>
          <pc:docMk/>
          <pc:sldMk cId="463651073" sldId="258"/>
        </pc:sldMkLst>
      </pc:sldChg>
      <pc:sldChg chg="del">
        <pc:chgData name="Steven Ballinger" userId="4bd5b5bacaef788e" providerId="LiveId" clId="{8E1C2552-E87A-4D28-8BF4-9087DC815D11}" dt="2023-11-09T00:36:17.667" v="2" actId="47"/>
        <pc:sldMkLst>
          <pc:docMk/>
          <pc:sldMk cId="3944802066" sldId="259"/>
        </pc:sldMkLst>
      </pc:sldChg>
      <pc:sldChg chg="modSp add del mod ord setBg modAnim">
        <pc:chgData name="Steven Ballinger" userId="4bd5b5bacaef788e" providerId="LiveId" clId="{8E1C2552-E87A-4D28-8BF4-9087DC815D11}" dt="2023-11-09T21:32:53.087" v="1983" actId="47"/>
        <pc:sldMkLst>
          <pc:docMk/>
          <pc:sldMk cId="922658594" sldId="262"/>
        </pc:sldMkLst>
        <pc:picChg chg="mod">
          <ac:chgData name="Steven Ballinger" userId="4bd5b5bacaef788e" providerId="LiveId" clId="{8E1C2552-E87A-4D28-8BF4-9087DC815D11}" dt="2023-11-09T01:01:00.197" v="140" actId="14100"/>
          <ac:picMkLst>
            <pc:docMk/>
            <pc:sldMk cId="922658594" sldId="262"/>
            <ac:picMk id="5" creationId="{F61F0361-06CB-4D57-9ACC-F2D8DF09C103}"/>
          </ac:picMkLst>
        </pc:picChg>
      </pc:sldChg>
      <pc:sldChg chg="delSp modSp add del mod ord setBg modAnim">
        <pc:chgData name="Steven Ballinger" userId="4bd5b5bacaef788e" providerId="LiveId" clId="{8E1C2552-E87A-4D28-8BF4-9087DC815D11}" dt="2023-11-09T21:34:46.690" v="1985" actId="47"/>
        <pc:sldMkLst>
          <pc:docMk/>
          <pc:sldMk cId="957257254" sldId="266"/>
        </pc:sldMkLst>
        <pc:spChg chg="mod">
          <ac:chgData name="Steven Ballinger" userId="4bd5b5bacaef788e" providerId="LiveId" clId="{8E1C2552-E87A-4D28-8BF4-9087DC815D11}" dt="2023-11-09T00:47:42.629" v="120" actId="14100"/>
          <ac:spMkLst>
            <pc:docMk/>
            <pc:sldMk cId="957257254" sldId="266"/>
            <ac:spMk id="2" creationId="{1A2B4715-ECB0-45A6-B29C-2B1F6EA18245}"/>
          </ac:spMkLst>
        </pc:spChg>
        <pc:spChg chg="mod">
          <ac:chgData name="Steven Ballinger" userId="4bd5b5bacaef788e" providerId="LiveId" clId="{8E1C2552-E87A-4D28-8BF4-9087DC815D11}" dt="2023-11-09T13:35:00.300" v="695" actId="20577"/>
          <ac:spMkLst>
            <pc:docMk/>
            <pc:sldMk cId="957257254" sldId="266"/>
            <ac:spMk id="3" creationId="{069B9B63-5B0C-4DC2-943B-403E6026B317}"/>
          </ac:spMkLst>
        </pc:spChg>
        <pc:spChg chg="mod">
          <ac:chgData name="Steven Ballinger" userId="4bd5b5bacaef788e" providerId="LiveId" clId="{8E1C2552-E87A-4D28-8BF4-9087DC815D11}" dt="2023-11-09T01:24:48.245" v="243" actId="20577"/>
          <ac:spMkLst>
            <pc:docMk/>
            <pc:sldMk cId="957257254" sldId="266"/>
            <ac:spMk id="4" creationId="{BC2EA9B3-ECB8-BF7A-7023-6D1E7276C985}"/>
          </ac:spMkLst>
        </pc:spChg>
        <pc:picChg chg="del">
          <ac:chgData name="Steven Ballinger" userId="4bd5b5bacaef788e" providerId="LiveId" clId="{8E1C2552-E87A-4D28-8BF4-9087DC815D11}" dt="2023-11-09T00:58:17.155" v="132"/>
          <ac:picMkLst>
            <pc:docMk/>
            <pc:sldMk cId="957257254" sldId="266"/>
            <ac:picMk id="5" creationId="{1CEA0B8C-DAF6-F168-08B7-F4E2E0A224CF}"/>
          </ac:picMkLst>
        </pc:picChg>
      </pc:sldChg>
      <pc:sldChg chg="del setBg">
        <pc:chgData name="Steven Ballinger" userId="4bd5b5bacaef788e" providerId="LiveId" clId="{8E1C2552-E87A-4D28-8BF4-9087DC815D11}" dt="2023-11-09T20:40:49.418" v="1759" actId="47"/>
        <pc:sldMkLst>
          <pc:docMk/>
          <pc:sldMk cId="20145669" sldId="270"/>
        </pc:sldMkLst>
      </pc:sldChg>
      <pc:sldChg chg="delSp del mod setBg">
        <pc:chgData name="Steven Ballinger" userId="4bd5b5bacaef788e" providerId="LiveId" clId="{8E1C2552-E87A-4D28-8BF4-9087DC815D11}" dt="2023-11-10T15:38:13.485" v="1987" actId="2696"/>
        <pc:sldMkLst>
          <pc:docMk/>
          <pc:sldMk cId="3291609559" sldId="271"/>
        </pc:sldMkLst>
        <pc:picChg chg="del">
          <ac:chgData name="Steven Ballinger" userId="4bd5b5bacaef788e" providerId="LiveId" clId="{8E1C2552-E87A-4D28-8BF4-9087DC815D11}" dt="2023-11-09T20:50:51.603" v="1827" actId="21"/>
          <ac:picMkLst>
            <pc:docMk/>
            <pc:sldMk cId="3291609559" sldId="271"/>
            <ac:picMk id="32" creationId="{770A9C53-D7D5-4C6C-A54B-B1900C395CB9}"/>
          </ac:picMkLst>
        </pc:picChg>
      </pc:sldChg>
      <pc:sldChg chg="del setBg">
        <pc:chgData name="Steven Ballinger" userId="4bd5b5bacaef788e" providerId="LiveId" clId="{8E1C2552-E87A-4D28-8BF4-9087DC815D11}" dt="2023-11-09T20:40:26.599" v="1750" actId="47"/>
        <pc:sldMkLst>
          <pc:docMk/>
          <pc:sldMk cId="1449300675" sldId="275"/>
        </pc:sldMkLst>
      </pc:sldChg>
      <pc:sldChg chg="modSp mod ord setBg">
        <pc:chgData name="Steven Ballinger" userId="4bd5b5bacaef788e" providerId="LiveId" clId="{8E1C2552-E87A-4D28-8BF4-9087DC815D11}" dt="2023-11-09T13:32:29.208" v="659" actId="1076"/>
        <pc:sldMkLst>
          <pc:docMk/>
          <pc:sldMk cId="1533856606" sldId="276"/>
        </pc:sldMkLst>
        <pc:spChg chg="mod">
          <ac:chgData name="Steven Ballinger" userId="4bd5b5bacaef788e" providerId="LiveId" clId="{8E1C2552-E87A-4D28-8BF4-9087DC815D11}" dt="2023-11-09T01:54:58.676" v="467" actId="122"/>
          <ac:spMkLst>
            <pc:docMk/>
            <pc:sldMk cId="1533856606" sldId="276"/>
            <ac:spMk id="2" creationId="{3C92BDD9-76BF-4326-956F-172351C85FFC}"/>
          </ac:spMkLst>
        </pc:spChg>
        <pc:picChg chg="mod">
          <ac:chgData name="Steven Ballinger" userId="4bd5b5bacaef788e" providerId="LiveId" clId="{8E1C2552-E87A-4D28-8BF4-9087DC815D11}" dt="2023-11-09T13:32:29.208" v="659" actId="1076"/>
          <ac:picMkLst>
            <pc:docMk/>
            <pc:sldMk cId="1533856606" sldId="276"/>
            <ac:picMk id="9" creationId="{386D7E16-A379-49D0-8AA1-40B1E1AB73BF}"/>
          </ac:picMkLst>
        </pc:picChg>
      </pc:sldChg>
      <pc:sldChg chg="del setBg">
        <pc:chgData name="Steven Ballinger" userId="4bd5b5bacaef788e" providerId="LiveId" clId="{8E1C2552-E87A-4D28-8BF4-9087DC815D11}" dt="2023-11-09T20:40:46.859" v="1758" actId="47"/>
        <pc:sldMkLst>
          <pc:docMk/>
          <pc:sldMk cId="3914203616" sldId="277"/>
        </pc:sldMkLst>
      </pc:sldChg>
      <pc:sldChg chg="del setBg">
        <pc:chgData name="Steven Ballinger" userId="4bd5b5bacaef788e" providerId="LiveId" clId="{8E1C2552-E87A-4D28-8BF4-9087DC815D11}" dt="2023-11-09T20:40:37.306" v="1753" actId="47"/>
        <pc:sldMkLst>
          <pc:docMk/>
          <pc:sldMk cId="634130352" sldId="278"/>
        </pc:sldMkLst>
      </pc:sldChg>
      <pc:sldChg chg="modSp mod setBg">
        <pc:chgData name="Steven Ballinger" userId="4bd5b5bacaef788e" providerId="LiveId" clId="{8E1C2552-E87A-4D28-8BF4-9087DC815D11}" dt="2023-11-09T01:08:51.537" v="141"/>
        <pc:sldMkLst>
          <pc:docMk/>
          <pc:sldMk cId="1105584960" sldId="279"/>
        </pc:sldMkLst>
        <pc:spChg chg="mod">
          <ac:chgData name="Steven Ballinger" userId="4bd5b5bacaef788e" providerId="LiveId" clId="{8E1C2552-E87A-4D28-8BF4-9087DC815D11}" dt="2023-11-09T00:46:24.480" v="57" actId="20577"/>
          <ac:spMkLst>
            <pc:docMk/>
            <pc:sldMk cId="1105584960" sldId="279"/>
            <ac:spMk id="2" creationId="{2EF6F980-9D65-02F3-964F-4690A84C18E6}"/>
          </ac:spMkLst>
        </pc:spChg>
        <pc:spChg chg="mod">
          <ac:chgData name="Steven Ballinger" userId="4bd5b5bacaef788e" providerId="LiveId" clId="{8E1C2552-E87A-4D28-8BF4-9087DC815D11}" dt="2023-11-09T00:46:12.519" v="43" actId="13926"/>
          <ac:spMkLst>
            <pc:docMk/>
            <pc:sldMk cId="1105584960" sldId="279"/>
            <ac:spMk id="3" creationId="{3F16C991-5B2D-0379-F140-35836E79DE62}"/>
          </ac:spMkLst>
        </pc:spChg>
      </pc:sldChg>
      <pc:sldChg chg="del setBg">
        <pc:chgData name="Steven Ballinger" userId="4bd5b5bacaef788e" providerId="LiveId" clId="{8E1C2552-E87A-4D28-8BF4-9087DC815D11}" dt="2023-11-09T20:40:25.837" v="1749" actId="47"/>
        <pc:sldMkLst>
          <pc:docMk/>
          <pc:sldMk cId="2858147168" sldId="280"/>
        </pc:sldMkLst>
      </pc:sldChg>
      <pc:sldChg chg="del setBg">
        <pc:chgData name="Steven Ballinger" userId="4bd5b5bacaef788e" providerId="LiveId" clId="{8E1C2552-E87A-4D28-8BF4-9087DC815D11}" dt="2023-11-09T20:40:27.763" v="1751" actId="47"/>
        <pc:sldMkLst>
          <pc:docMk/>
          <pc:sldMk cId="1630062753" sldId="281"/>
        </pc:sldMkLst>
      </pc:sldChg>
      <pc:sldChg chg="del setBg">
        <pc:chgData name="Steven Ballinger" userId="4bd5b5bacaef788e" providerId="LiveId" clId="{8E1C2552-E87A-4D28-8BF4-9087DC815D11}" dt="2023-11-09T20:40:35.575" v="1752" actId="47"/>
        <pc:sldMkLst>
          <pc:docMk/>
          <pc:sldMk cId="3655836847" sldId="282"/>
        </pc:sldMkLst>
      </pc:sldChg>
      <pc:sldChg chg="del setBg">
        <pc:chgData name="Steven Ballinger" userId="4bd5b5bacaef788e" providerId="LiveId" clId="{8E1C2552-E87A-4D28-8BF4-9087DC815D11}" dt="2023-11-09T20:40:41.128" v="1754" actId="47"/>
        <pc:sldMkLst>
          <pc:docMk/>
          <pc:sldMk cId="1118443856" sldId="283"/>
        </pc:sldMkLst>
      </pc:sldChg>
      <pc:sldChg chg="del setBg">
        <pc:chgData name="Steven Ballinger" userId="4bd5b5bacaef788e" providerId="LiveId" clId="{8E1C2552-E87A-4D28-8BF4-9087DC815D11}" dt="2023-11-09T20:40:42.801" v="1755" actId="47"/>
        <pc:sldMkLst>
          <pc:docMk/>
          <pc:sldMk cId="2772574637" sldId="284"/>
        </pc:sldMkLst>
      </pc:sldChg>
      <pc:sldChg chg="del setBg">
        <pc:chgData name="Steven Ballinger" userId="4bd5b5bacaef788e" providerId="LiveId" clId="{8E1C2552-E87A-4D28-8BF4-9087DC815D11}" dt="2023-11-09T20:40:44.078" v="1756" actId="47"/>
        <pc:sldMkLst>
          <pc:docMk/>
          <pc:sldMk cId="116372303" sldId="285"/>
        </pc:sldMkLst>
      </pc:sldChg>
      <pc:sldChg chg="del setBg">
        <pc:chgData name="Steven Ballinger" userId="4bd5b5bacaef788e" providerId="LiveId" clId="{8E1C2552-E87A-4D28-8BF4-9087DC815D11}" dt="2023-11-09T20:40:44.957" v="1757" actId="47"/>
        <pc:sldMkLst>
          <pc:docMk/>
          <pc:sldMk cId="2282890361" sldId="286"/>
        </pc:sldMkLst>
      </pc:sldChg>
      <pc:sldChg chg="addSp delSp add del setBg delDesignElem">
        <pc:chgData name="Steven Ballinger" userId="4bd5b5bacaef788e" providerId="LiveId" clId="{8E1C2552-E87A-4D28-8BF4-9087DC815D11}" dt="2023-11-09T01:09:22.112" v="145" actId="47"/>
        <pc:sldMkLst>
          <pc:docMk/>
          <pc:sldMk cId="497277871" sldId="287"/>
        </pc:sldMkLst>
        <pc:spChg chg="del">
          <ac:chgData name="Steven Ballinger" userId="4bd5b5bacaef788e" providerId="LiveId" clId="{8E1C2552-E87A-4D28-8BF4-9087DC815D11}" dt="2023-11-09T00:57:57.262" v="131"/>
          <ac:spMkLst>
            <pc:docMk/>
            <pc:sldMk cId="497277871" sldId="287"/>
            <ac:spMk id="8" creationId="{1B15ED52-F352-441B-82BF-E0EA34836D08}"/>
          </ac:spMkLst>
        </pc:spChg>
        <pc:spChg chg="del">
          <ac:chgData name="Steven Ballinger" userId="4bd5b5bacaef788e" providerId="LiveId" clId="{8E1C2552-E87A-4D28-8BF4-9087DC815D11}" dt="2023-11-09T00:57:57.262" v="131"/>
          <ac:spMkLst>
            <pc:docMk/>
            <pc:sldMk cId="497277871" sldId="287"/>
            <ac:spMk id="10" creationId="{3B2E3793-BFE6-45A2-9B7B-E18844431C99}"/>
          </ac:spMkLst>
        </pc:spChg>
        <pc:spChg chg="del">
          <ac:chgData name="Steven Ballinger" userId="4bd5b5bacaef788e" providerId="LiveId" clId="{8E1C2552-E87A-4D28-8BF4-9087DC815D11}" dt="2023-11-09T00:57:57.262" v="131"/>
          <ac:spMkLst>
            <pc:docMk/>
            <pc:sldMk cId="497277871" sldId="287"/>
            <ac:spMk id="12" creationId="{BC4C4868-CB8F-4AF9-9CDB-8108F2C19B67}"/>
          </ac:spMkLst>
        </pc:spChg>
        <pc:spChg chg="del">
          <ac:chgData name="Steven Ballinger" userId="4bd5b5bacaef788e" providerId="LiveId" clId="{8E1C2552-E87A-4D28-8BF4-9087DC815D11}" dt="2023-11-09T00:57:57.262" v="131"/>
          <ac:spMkLst>
            <pc:docMk/>
            <pc:sldMk cId="497277871" sldId="287"/>
            <ac:spMk id="14" creationId="{375E0459-6403-40CD-989D-56A4407CA12E}"/>
          </ac:spMkLst>
        </pc:spChg>
        <pc:spChg chg="del">
          <ac:chgData name="Steven Ballinger" userId="4bd5b5bacaef788e" providerId="LiveId" clId="{8E1C2552-E87A-4D28-8BF4-9087DC815D11}" dt="2023-11-09T00:57:57.262" v="131"/>
          <ac:spMkLst>
            <pc:docMk/>
            <pc:sldMk cId="497277871" sldId="287"/>
            <ac:spMk id="16" creationId="{53E5B1A8-3AC9-4BD1-9BBC-78CA94F2D1BA}"/>
          </ac:spMkLst>
        </pc:spChg>
        <pc:picChg chg="add del">
          <ac:chgData name="Steven Ballinger" userId="4bd5b5bacaef788e" providerId="LiveId" clId="{8E1C2552-E87A-4D28-8BF4-9087DC815D11}" dt="2023-11-09T00:58:46.853" v="137"/>
          <ac:picMkLst>
            <pc:docMk/>
            <pc:sldMk cId="497277871" sldId="287"/>
            <ac:picMk id="5" creationId="{90EE393C-F4FB-15F2-9A51-FBF961284F9A}"/>
          </ac:picMkLst>
        </pc:picChg>
      </pc:sldChg>
      <pc:sldChg chg="modSp mod modAnim">
        <pc:chgData name="Steven Ballinger" userId="4bd5b5bacaef788e" providerId="LiveId" clId="{8E1C2552-E87A-4D28-8BF4-9087DC815D11}" dt="2023-11-09T01:12:02.167" v="158" actId="27636"/>
        <pc:sldMkLst>
          <pc:docMk/>
          <pc:sldMk cId="3431563110" sldId="287"/>
        </pc:sldMkLst>
        <pc:spChg chg="mod">
          <ac:chgData name="Steven Ballinger" userId="4bd5b5bacaef788e" providerId="LiveId" clId="{8E1C2552-E87A-4D28-8BF4-9087DC815D11}" dt="2023-11-09T01:12:02.167" v="158" actId="27636"/>
          <ac:spMkLst>
            <pc:docMk/>
            <pc:sldMk cId="3431563110" sldId="287"/>
            <ac:spMk id="3" creationId="{069B9B63-5B0C-4DC2-943B-403E6026B317}"/>
          </ac:spMkLst>
        </pc:spChg>
        <pc:spChg chg="mod">
          <ac:chgData name="Steven Ballinger" userId="4bd5b5bacaef788e" providerId="LiveId" clId="{8E1C2552-E87A-4D28-8BF4-9087DC815D11}" dt="2023-11-09T01:11:43.162" v="154" actId="6549"/>
          <ac:spMkLst>
            <pc:docMk/>
            <pc:sldMk cId="3431563110" sldId="287"/>
            <ac:spMk id="4" creationId="{BC2EA9B3-ECB8-BF7A-7023-6D1E7276C985}"/>
          </ac:spMkLst>
        </pc:spChg>
      </pc:sldChg>
      <pc:sldChg chg="del">
        <pc:chgData name="Steven Ballinger" userId="4bd5b5bacaef788e" providerId="LiveId" clId="{8E1C2552-E87A-4D28-8BF4-9087DC815D11}" dt="2023-11-09T01:09:10.123" v="142" actId="47"/>
        <pc:sldMkLst>
          <pc:docMk/>
          <pc:sldMk cId="1439944588" sldId="288"/>
        </pc:sldMkLst>
      </pc:sldChg>
      <pc:sldChg chg="addSp delSp modSp add mod ord">
        <pc:chgData name="Steven Ballinger" userId="4bd5b5bacaef788e" providerId="LiveId" clId="{8E1C2552-E87A-4D28-8BF4-9087DC815D11}" dt="2023-11-09T21:32:27.565" v="1981" actId="478"/>
        <pc:sldMkLst>
          <pc:docMk/>
          <pc:sldMk cId="1737961460" sldId="288"/>
        </pc:sldMkLst>
        <pc:spChg chg="mod">
          <ac:chgData name="Steven Ballinger" userId="4bd5b5bacaef788e" providerId="LiveId" clId="{8E1C2552-E87A-4D28-8BF4-9087DC815D11}" dt="2023-11-09T13:33:46.674" v="684" actId="20577"/>
          <ac:spMkLst>
            <pc:docMk/>
            <pc:sldMk cId="1737961460" sldId="288"/>
            <ac:spMk id="3" creationId="{069B9B63-5B0C-4DC2-943B-403E6026B317}"/>
          </ac:spMkLst>
        </pc:spChg>
        <pc:spChg chg="mod">
          <ac:chgData name="Steven Ballinger" userId="4bd5b5bacaef788e" providerId="LiveId" clId="{8E1C2552-E87A-4D28-8BF4-9087DC815D11}" dt="2023-11-09T01:26:42.184" v="252" actId="20577"/>
          <ac:spMkLst>
            <pc:docMk/>
            <pc:sldMk cId="1737961460" sldId="288"/>
            <ac:spMk id="4" creationId="{BC2EA9B3-ECB8-BF7A-7023-6D1E7276C985}"/>
          </ac:spMkLst>
        </pc:spChg>
        <pc:spChg chg="add del mod">
          <ac:chgData name="Steven Ballinger" userId="4bd5b5bacaef788e" providerId="LiveId" clId="{8E1C2552-E87A-4D28-8BF4-9087DC815D11}" dt="2023-11-09T21:32:27.565" v="1981" actId="478"/>
          <ac:spMkLst>
            <pc:docMk/>
            <pc:sldMk cId="1737961460" sldId="288"/>
            <ac:spMk id="5" creationId="{0253FFEC-DE91-2C2F-6F23-24F9604A2B2E}"/>
          </ac:spMkLst>
        </pc:spChg>
        <pc:spChg chg="add del mod">
          <ac:chgData name="Steven Ballinger" userId="4bd5b5bacaef788e" providerId="LiveId" clId="{8E1C2552-E87A-4D28-8BF4-9087DC815D11}" dt="2023-11-09T21:32:16.079" v="1955"/>
          <ac:spMkLst>
            <pc:docMk/>
            <pc:sldMk cId="1737961460" sldId="288"/>
            <ac:spMk id="6" creationId="{1B7E91D0-DA0B-74F2-36EB-742B630A0514}"/>
          </ac:spMkLst>
        </pc:spChg>
      </pc:sldChg>
      <pc:sldChg chg="addSp delSp add del setBg delDesignElem">
        <pc:chgData name="Steven Ballinger" userId="4bd5b5bacaef788e" providerId="LiveId" clId="{8E1C2552-E87A-4D28-8BF4-9087DC815D11}" dt="2023-11-09T00:58:42.639" v="135"/>
        <pc:sldMkLst>
          <pc:docMk/>
          <pc:sldMk cId="3884235663" sldId="288"/>
        </pc:sldMkLst>
        <pc:spChg chg="add del">
          <ac:chgData name="Steven Ballinger" userId="4bd5b5bacaef788e" providerId="LiveId" clId="{8E1C2552-E87A-4D28-8BF4-9087DC815D11}" dt="2023-11-09T00:58:42.639" v="135"/>
          <ac:spMkLst>
            <pc:docMk/>
            <pc:sldMk cId="3884235663" sldId="288"/>
            <ac:spMk id="8" creationId="{1B15ED52-F352-441B-82BF-E0EA34836D08}"/>
          </ac:spMkLst>
        </pc:spChg>
        <pc:spChg chg="add del">
          <ac:chgData name="Steven Ballinger" userId="4bd5b5bacaef788e" providerId="LiveId" clId="{8E1C2552-E87A-4D28-8BF4-9087DC815D11}" dt="2023-11-09T00:58:42.639" v="135"/>
          <ac:spMkLst>
            <pc:docMk/>
            <pc:sldMk cId="3884235663" sldId="288"/>
            <ac:spMk id="10" creationId="{3B2E3793-BFE6-45A2-9B7B-E18844431C99}"/>
          </ac:spMkLst>
        </pc:spChg>
        <pc:spChg chg="add del">
          <ac:chgData name="Steven Ballinger" userId="4bd5b5bacaef788e" providerId="LiveId" clId="{8E1C2552-E87A-4D28-8BF4-9087DC815D11}" dt="2023-11-09T00:58:42.639" v="135"/>
          <ac:spMkLst>
            <pc:docMk/>
            <pc:sldMk cId="3884235663" sldId="288"/>
            <ac:spMk id="12" creationId="{BC4C4868-CB8F-4AF9-9CDB-8108F2C19B67}"/>
          </ac:spMkLst>
        </pc:spChg>
        <pc:spChg chg="add del">
          <ac:chgData name="Steven Ballinger" userId="4bd5b5bacaef788e" providerId="LiveId" clId="{8E1C2552-E87A-4D28-8BF4-9087DC815D11}" dt="2023-11-09T00:58:42.639" v="135"/>
          <ac:spMkLst>
            <pc:docMk/>
            <pc:sldMk cId="3884235663" sldId="288"/>
            <ac:spMk id="14" creationId="{375E0459-6403-40CD-989D-56A4407CA12E}"/>
          </ac:spMkLst>
        </pc:spChg>
        <pc:spChg chg="add del">
          <ac:chgData name="Steven Ballinger" userId="4bd5b5bacaef788e" providerId="LiveId" clId="{8E1C2552-E87A-4D28-8BF4-9087DC815D11}" dt="2023-11-09T00:58:42.639" v="135"/>
          <ac:spMkLst>
            <pc:docMk/>
            <pc:sldMk cId="3884235663" sldId="288"/>
            <ac:spMk id="16" creationId="{53E5B1A8-3AC9-4BD1-9BBC-78CA94F2D1BA}"/>
          </ac:spMkLst>
        </pc:spChg>
      </pc:sldChg>
      <pc:sldChg chg="addSp delSp modSp add mod">
        <pc:chgData name="Steven Ballinger" userId="4bd5b5bacaef788e" providerId="LiveId" clId="{8E1C2552-E87A-4D28-8BF4-9087DC815D11}" dt="2023-11-09T02:00:00.312" v="509" actId="27636"/>
        <pc:sldMkLst>
          <pc:docMk/>
          <pc:sldMk cId="611676036" sldId="289"/>
        </pc:sldMkLst>
        <pc:spChg chg="mod">
          <ac:chgData name="Steven Ballinger" userId="4bd5b5bacaef788e" providerId="LiveId" clId="{8E1C2552-E87A-4D28-8BF4-9087DC815D11}" dt="2023-11-09T02:00:00.312" v="509" actId="27636"/>
          <ac:spMkLst>
            <pc:docMk/>
            <pc:sldMk cId="611676036" sldId="289"/>
            <ac:spMk id="3" creationId="{069B9B63-5B0C-4DC2-943B-403E6026B317}"/>
          </ac:spMkLst>
        </pc:spChg>
        <pc:spChg chg="mod">
          <ac:chgData name="Steven Ballinger" userId="4bd5b5bacaef788e" providerId="LiveId" clId="{8E1C2552-E87A-4D28-8BF4-9087DC815D11}" dt="2023-11-09T01:49:58.223" v="438" actId="20577"/>
          <ac:spMkLst>
            <pc:docMk/>
            <pc:sldMk cId="611676036" sldId="289"/>
            <ac:spMk id="4" creationId="{BC2EA9B3-ECB8-BF7A-7023-6D1E7276C985}"/>
          </ac:spMkLst>
        </pc:spChg>
        <pc:spChg chg="add del mod">
          <ac:chgData name="Steven Ballinger" userId="4bd5b5bacaef788e" providerId="LiveId" clId="{8E1C2552-E87A-4D28-8BF4-9087DC815D11}" dt="2023-11-09T01:46:17.931" v="400"/>
          <ac:spMkLst>
            <pc:docMk/>
            <pc:sldMk cId="611676036" sldId="289"/>
            <ac:spMk id="7" creationId="{5064D0A7-0647-DBCF-CD25-20091EC36265}"/>
          </ac:spMkLst>
        </pc:spChg>
        <pc:spChg chg="add del mod">
          <ac:chgData name="Steven Ballinger" userId="4bd5b5bacaef788e" providerId="LiveId" clId="{8E1C2552-E87A-4D28-8BF4-9087DC815D11}" dt="2023-11-09T01:45:53.698" v="396" actId="767"/>
          <ac:spMkLst>
            <pc:docMk/>
            <pc:sldMk cId="611676036" sldId="289"/>
            <ac:spMk id="9" creationId="{69AAB980-2D52-47DC-F038-800F30C0732C}"/>
          </ac:spMkLst>
        </pc:spChg>
        <pc:picChg chg="add mod">
          <ac:chgData name="Steven Ballinger" userId="4bd5b5bacaef788e" providerId="LiveId" clId="{8E1C2552-E87A-4D28-8BF4-9087DC815D11}" dt="2023-11-09T01:45:24.876" v="394" actId="1076"/>
          <ac:picMkLst>
            <pc:docMk/>
            <pc:sldMk cId="611676036" sldId="289"/>
            <ac:picMk id="6" creationId="{18032229-876F-089E-C722-2BB455CF3099}"/>
          </ac:picMkLst>
        </pc:picChg>
      </pc:sldChg>
      <pc:sldChg chg="modSp add mod">
        <pc:chgData name="Steven Ballinger" userId="4bd5b5bacaef788e" providerId="LiveId" clId="{8E1C2552-E87A-4D28-8BF4-9087DC815D11}" dt="2023-11-09T20:02:58.526" v="1001" actId="20577"/>
        <pc:sldMkLst>
          <pc:docMk/>
          <pc:sldMk cId="3014531855" sldId="290"/>
        </pc:sldMkLst>
        <pc:spChg chg="mod">
          <ac:chgData name="Steven Ballinger" userId="4bd5b5bacaef788e" providerId="LiveId" clId="{8E1C2552-E87A-4D28-8BF4-9087DC815D11}" dt="2023-11-09T01:56:54.560" v="479" actId="20577"/>
          <ac:spMkLst>
            <pc:docMk/>
            <pc:sldMk cId="3014531855" sldId="290"/>
            <ac:spMk id="3" creationId="{069B9B63-5B0C-4DC2-943B-403E6026B317}"/>
          </ac:spMkLst>
        </pc:spChg>
        <pc:spChg chg="mod">
          <ac:chgData name="Steven Ballinger" userId="4bd5b5bacaef788e" providerId="LiveId" clId="{8E1C2552-E87A-4D28-8BF4-9087DC815D11}" dt="2023-11-09T20:02:58.526" v="1001" actId="20577"/>
          <ac:spMkLst>
            <pc:docMk/>
            <pc:sldMk cId="3014531855" sldId="290"/>
            <ac:spMk id="4" creationId="{BC2EA9B3-ECB8-BF7A-7023-6D1E7276C985}"/>
          </ac:spMkLst>
        </pc:spChg>
      </pc:sldChg>
      <pc:sldChg chg="addSp delSp modSp del mod modAnim">
        <pc:chgData name="Steven Ballinger" userId="4bd5b5bacaef788e" providerId="LiveId" clId="{8E1C2552-E87A-4D28-8BF4-9087DC815D11}" dt="2023-11-09T01:56:09.453" v="475" actId="47"/>
        <pc:sldMkLst>
          <pc:docMk/>
          <pc:sldMk cId="782785354" sldId="291"/>
        </pc:sldMkLst>
        <pc:spChg chg="del mod">
          <ac:chgData name="Steven Ballinger" userId="4bd5b5bacaef788e" providerId="LiveId" clId="{8E1C2552-E87A-4D28-8BF4-9087DC815D11}" dt="2023-11-09T01:53:39.281" v="442"/>
          <ac:spMkLst>
            <pc:docMk/>
            <pc:sldMk cId="782785354" sldId="291"/>
            <ac:spMk id="3" creationId="{069B9B63-5B0C-4DC2-943B-403E6026B317}"/>
          </ac:spMkLst>
        </pc:spChg>
        <pc:spChg chg="mod">
          <ac:chgData name="Steven Ballinger" userId="4bd5b5bacaef788e" providerId="LiveId" clId="{8E1C2552-E87A-4D28-8BF4-9087DC815D11}" dt="2023-11-09T01:54:07.933" v="458" actId="6549"/>
          <ac:spMkLst>
            <pc:docMk/>
            <pc:sldMk cId="782785354" sldId="291"/>
            <ac:spMk id="4" creationId="{BC2EA9B3-ECB8-BF7A-7023-6D1E7276C985}"/>
          </ac:spMkLst>
        </pc:spChg>
        <pc:picChg chg="add mod">
          <ac:chgData name="Steven Ballinger" userId="4bd5b5bacaef788e" providerId="LiveId" clId="{8E1C2552-E87A-4D28-8BF4-9087DC815D11}" dt="2023-11-09T01:54:14.005" v="459" actId="14100"/>
          <ac:picMkLst>
            <pc:docMk/>
            <pc:sldMk cId="782785354" sldId="291"/>
            <ac:picMk id="5" creationId="{447209ED-2F86-F404-0C22-CE5F3BBBD077}"/>
          </ac:picMkLst>
        </pc:picChg>
      </pc:sldChg>
      <pc:sldChg chg="addSp delSp modSp add mod">
        <pc:chgData name="Steven Ballinger" userId="4bd5b5bacaef788e" providerId="LiveId" clId="{8E1C2552-E87A-4D28-8BF4-9087DC815D11}" dt="2023-11-09T01:55:53.770" v="474" actId="14100"/>
        <pc:sldMkLst>
          <pc:docMk/>
          <pc:sldMk cId="3647039954" sldId="292"/>
        </pc:sldMkLst>
        <pc:spChg chg="mod">
          <ac:chgData name="Steven Ballinger" userId="4bd5b5bacaef788e" providerId="LiveId" clId="{8E1C2552-E87A-4D28-8BF4-9087DC815D11}" dt="2023-11-09T01:55:14.520" v="468"/>
          <ac:spMkLst>
            <pc:docMk/>
            <pc:sldMk cId="3647039954" sldId="292"/>
            <ac:spMk id="2" creationId="{3C92BDD9-76BF-4326-956F-172351C85FFC}"/>
          </ac:spMkLst>
        </pc:spChg>
        <pc:spChg chg="add del mod">
          <ac:chgData name="Steven Ballinger" userId="4bd5b5bacaef788e" providerId="LiveId" clId="{8E1C2552-E87A-4D28-8BF4-9087DC815D11}" dt="2023-11-09T01:55:35.176" v="470"/>
          <ac:spMkLst>
            <pc:docMk/>
            <pc:sldMk cId="3647039954" sldId="292"/>
            <ac:spMk id="4" creationId="{D50AB943-E352-38FB-EB1A-0AB76C71311D}"/>
          </ac:spMkLst>
        </pc:spChg>
        <pc:picChg chg="add mod">
          <ac:chgData name="Steven Ballinger" userId="4bd5b5bacaef788e" providerId="LiveId" clId="{8E1C2552-E87A-4D28-8BF4-9087DC815D11}" dt="2023-11-09T01:55:53.770" v="474" actId="14100"/>
          <ac:picMkLst>
            <pc:docMk/>
            <pc:sldMk cId="3647039954" sldId="292"/>
            <ac:picMk id="5" creationId="{954FB47A-0386-4B14-D8EF-E3582771CA1C}"/>
          </ac:picMkLst>
        </pc:picChg>
        <pc:picChg chg="del">
          <ac:chgData name="Steven Ballinger" userId="4bd5b5bacaef788e" providerId="LiveId" clId="{8E1C2552-E87A-4D28-8BF4-9087DC815D11}" dt="2023-11-09T01:55:19.770" v="469" actId="478"/>
          <ac:picMkLst>
            <pc:docMk/>
            <pc:sldMk cId="3647039954" sldId="292"/>
            <ac:picMk id="9" creationId="{386D7E16-A379-49D0-8AA1-40B1E1AB73BF}"/>
          </ac:picMkLst>
        </pc:picChg>
      </pc:sldChg>
      <pc:sldChg chg="add del">
        <pc:chgData name="Steven Ballinger" userId="4bd5b5bacaef788e" providerId="LiveId" clId="{8E1C2552-E87A-4D28-8BF4-9087DC815D11}" dt="2023-11-09T01:53:10.291" v="441"/>
        <pc:sldMkLst>
          <pc:docMk/>
          <pc:sldMk cId="4172928604" sldId="292"/>
        </pc:sldMkLst>
      </pc:sldChg>
      <pc:sldChg chg="modSp add mod">
        <pc:chgData name="Steven Ballinger" userId="4bd5b5bacaef788e" providerId="LiveId" clId="{8E1C2552-E87A-4D28-8BF4-9087DC815D11}" dt="2023-11-09T20:03:03.840" v="1003" actId="20577"/>
        <pc:sldMkLst>
          <pc:docMk/>
          <pc:sldMk cId="429815199" sldId="293"/>
        </pc:sldMkLst>
        <pc:spChg chg="mod">
          <ac:chgData name="Steven Ballinger" userId="4bd5b5bacaef788e" providerId="LiveId" clId="{8E1C2552-E87A-4D28-8BF4-9087DC815D11}" dt="2023-11-09T13:55:32.367" v="716" actId="6549"/>
          <ac:spMkLst>
            <pc:docMk/>
            <pc:sldMk cId="429815199" sldId="293"/>
            <ac:spMk id="3" creationId="{069B9B63-5B0C-4DC2-943B-403E6026B317}"/>
          </ac:spMkLst>
        </pc:spChg>
        <pc:spChg chg="mod">
          <ac:chgData name="Steven Ballinger" userId="4bd5b5bacaef788e" providerId="LiveId" clId="{8E1C2552-E87A-4D28-8BF4-9087DC815D11}" dt="2023-11-09T20:03:03.840" v="1003" actId="20577"/>
          <ac:spMkLst>
            <pc:docMk/>
            <pc:sldMk cId="429815199" sldId="293"/>
            <ac:spMk id="4" creationId="{BC2EA9B3-ECB8-BF7A-7023-6D1E7276C985}"/>
          </ac:spMkLst>
        </pc:spChg>
      </pc:sldChg>
      <pc:sldChg chg="modSp add mod">
        <pc:chgData name="Steven Ballinger" userId="4bd5b5bacaef788e" providerId="LiveId" clId="{8E1C2552-E87A-4D28-8BF4-9087DC815D11}" dt="2023-11-09T20:03:16.047" v="1005" actId="20577"/>
        <pc:sldMkLst>
          <pc:docMk/>
          <pc:sldMk cId="2897842454" sldId="294"/>
        </pc:sldMkLst>
        <pc:spChg chg="mod">
          <ac:chgData name="Steven Ballinger" userId="4bd5b5bacaef788e" providerId="LiveId" clId="{8E1C2552-E87A-4D28-8BF4-9087DC815D11}" dt="2023-11-09T14:01:07.214" v="796" actId="20577"/>
          <ac:spMkLst>
            <pc:docMk/>
            <pc:sldMk cId="2897842454" sldId="294"/>
            <ac:spMk id="3" creationId="{069B9B63-5B0C-4DC2-943B-403E6026B317}"/>
          </ac:spMkLst>
        </pc:spChg>
        <pc:spChg chg="mod">
          <ac:chgData name="Steven Ballinger" userId="4bd5b5bacaef788e" providerId="LiveId" clId="{8E1C2552-E87A-4D28-8BF4-9087DC815D11}" dt="2023-11-09T20:03:16.047" v="1005" actId="20577"/>
          <ac:spMkLst>
            <pc:docMk/>
            <pc:sldMk cId="2897842454" sldId="294"/>
            <ac:spMk id="4" creationId="{BC2EA9B3-ECB8-BF7A-7023-6D1E7276C985}"/>
          </ac:spMkLst>
        </pc:spChg>
      </pc:sldChg>
      <pc:sldChg chg="addSp delSp modSp new del mod setBg">
        <pc:chgData name="Steven Ballinger" userId="4bd5b5bacaef788e" providerId="LiveId" clId="{8E1C2552-E87A-4D28-8BF4-9087DC815D11}" dt="2023-11-09T14:40:25.298" v="826" actId="47"/>
        <pc:sldMkLst>
          <pc:docMk/>
          <pc:sldMk cId="1408858968" sldId="295"/>
        </pc:sldMkLst>
        <pc:spChg chg="mod">
          <ac:chgData name="Steven Ballinger" userId="4bd5b5bacaef788e" providerId="LiveId" clId="{8E1C2552-E87A-4D28-8BF4-9087DC815D11}" dt="2023-11-09T14:04:15.155" v="805" actId="122"/>
          <ac:spMkLst>
            <pc:docMk/>
            <pc:sldMk cId="1408858968" sldId="295"/>
            <ac:spMk id="2" creationId="{EAB01AD3-3F1F-E4C0-6DCD-CC10F82290FD}"/>
          </ac:spMkLst>
        </pc:spChg>
        <pc:spChg chg="del mod">
          <ac:chgData name="Steven Ballinger" userId="4bd5b5bacaef788e" providerId="LiveId" clId="{8E1C2552-E87A-4D28-8BF4-9087DC815D11}" dt="2023-11-09T14:29:29.368" v="808"/>
          <ac:spMkLst>
            <pc:docMk/>
            <pc:sldMk cId="1408858968" sldId="295"/>
            <ac:spMk id="3" creationId="{E8E55E5E-41C7-0A6F-D262-5E70E445FEF9}"/>
          </ac:spMkLst>
        </pc:spChg>
        <pc:spChg chg="add del">
          <ac:chgData name="Steven Ballinger" userId="4bd5b5bacaef788e" providerId="LiveId" clId="{8E1C2552-E87A-4D28-8BF4-9087DC815D11}" dt="2023-11-09T14:03:47.610" v="802" actId="26606"/>
          <ac:spMkLst>
            <pc:docMk/>
            <pc:sldMk cId="1408858968" sldId="295"/>
            <ac:spMk id="8" creationId="{70DFC902-7D23-471A-B557-B6B6917D7A0D}"/>
          </ac:spMkLst>
        </pc:spChg>
        <pc:spChg chg="add del">
          <ac:chgData name="Steven Ballinger" userId="4bd5b5bacaef788e" providerId="LiveId" clId="{8E1C2552-E87A-4D28-8BF4-9087DC815D11}" dt="2023-11-09T14:03:47.610" v="802" actId="26606"/>
          <ac:spMkLst>
            <pc:docMk/>
            <pc:sldMk cId="1408858968" sldId="295"/>
            <ac:spMk id="10" creationId="{A55D5633-D557-4DCA-982C-FF36EB7A1C00}"/>
          </ac:spMkLst>
        </pc:spChg>
        <pc:spChg chg="add del">
          <ac:chgData name="Steven Ballinger" userId="4bd5b5bacaef788e" providerId="LiveId" clId="{8E1C2552-E87A-4D28-8BF4-9087DC815D11}" dt="2023-11-09T14:03:47.610" v="802" actId="26606"/>
          <ac:spMkLst>
            <pc:docMk/>
            <pc:sldMk cId="1408858968" sldId="295"/>
            <ac:spMk id="12" creationId="{450D3AD2-FA80-415F-A9CE-54D884561CD7}"/>
          </ac:spMkLst>
        </pc:spChg>
        <pc:spChg chg="add del">
          <ac:chgData name="Steven Ballinger" userId="4bd5b5bacaef788e" providerId="LiveId" clId="{8E1C2552-E87A-4D28-8BF4-9087DC815D11}" dt="2023-11-09T14:03:47.604" v="801" actId="26606"/>
          <ac:spMkLst>
            <pc:docMk/>
            <pc:sldMk cId="1408858968" sldId="295"/>
            <ac:spMk id="17" creationId="{1B15ED52-F352-441B-82BF-E0EA34836D08}"/>
          </ac:spMkLst>
        </pc:spChg>
        <pc:spChg chg="add del">
          <ac:chgData name="Steven Ballinger" userId="4bd5b5bacaef788e" providerId="LiveId" clId="{8E1C2552-E87A-4D28-8BF4-9087DC815D11}" dt="2023-11-09T14:03:47.604" v="801" actId="26606"/>
          <ac:spMkLst>
            <pc:docMk/>
            <pc:sldMk cId="1408858968" sldId="295"/>
            <ac:spMk id="19" creationId="{3B2E3793-BFE6-45A2-9B7B-E18844431C99}"/>
          </ac:spMkLst>
        </pc:spChg>
        <pc:spChg chg="add del">
          <ac:chgData name="Steven Ballinger" userId="4bd5b5bacaef788e" providerId="LiveId" clId="{8E1C2552-E87A-4D28-8BF4-9087DC815D11}" dt="2023-11-09T14:03:47.604" v="801" actId="26606"/>
          <ac:spMkLst>
            <pc:docMk/>
            <pc:sldMk cId="1408858968" sldId="295"/>
            <ac:spMk id="21" creationId="{BC4C4868-CB8F-4AF9-9CDB-8108F2C19B67}"/>
          </ac:spMkLst>
        </pc:spChg>
        <pc:spChg chg="add del">
          <ac:chgData name="Steven Ballinger" userId="4bd5b5bacaef788e" providerId="LiveId" clId="{8E1C2552-E87A-4D28-8BF4-9087DC815D11}" dt="2023-11-09T14:03:47.604" v="801" actId="26606"/>
          <ac:spMkLst>
            <pc:docMk/>
            <pc:sldMk cId="1408858968" sldId="295"/>
            <ac:spMk id="23" creationId="{375E0459-6403-40CD-989D-56A4407CA12E}"/>
          </ac:spMkLst>
        </pc:spChg>
        <pc:spChg chg="add del">
          <ac:chgData name="Steven Ballinger" userId="4bd5b5bacaef788e" providerId="LiveId" clId="{8E1C2552-E87A-4D28-8BF4-9087DC815D11}" dt="2023-11-09T14:03:47.604" v="801" actId="26606"/>
          <ac:spMkLst>
            <pc:docMk/>
            <pc:sldMk cId="1408858968" sldId="295"/>
            <ac:spMk id="25" creationId="{53E5B1A8-3AC9-4BD1-9BBC-78CA94F2D1BA}"/>
          </ac:spMkLst>
        </pc:spChg>
        <pc:spChg chg="add">
          <ac:chgData name="Steven Ballinger" userId="4bd5b5bacaef788e" providerId="LiveId" clId="{8E1C2552-E87A-4D28-8BF4-9087DC815D11}" dt="2023-11-09T14:03:47.610" v="802" actId="26606"/>
          <ac:spMkLst>
            <pc:docMk/>
            <pc:sldMk cId="1408858968" sldId="295"/>
            <ac:spMk id="27" creationId="{A09989E4-EFDC-4A90-A633-E0525FB4139E}"/>
          </ac:spMkLst>
        </pc:spChg>
        <pc:spChg chg="add">
          <ac:chgData name="Steven Ballinger" userId="4bd5b5bacaef788e" providerId="LiveId" clId="{8E1C2552-E87A-4D28-8BF4-9087DC815D11}" dt="2023-11-09T14:03:47.610" v="802" actId="26606"/>
          <ac:spMkLst>
            <pc:docMk/>
            <pc:sldMk cId="1408858968" sldId="295"/>
            <ac:spMk id="28" creationId="{DEE2AD96-B495-4E06-9291-B71706F728CB}"/>
          </ac:spMkLst>
        </pc:spChg>
        <pc:spChg chg="add">
          <ac:chgData name="Steven Ballinger" userId="4bd5b5bacaef788e" providerId="LiveId" clId="{8E1C2552-E87A-4D28-8BF4-9087DC815D11}" dt="2023-11-09T14:03:47.610" v="802" actId="26606"/>
          <ac:spMkLst>
            <pc:docMk/>
            <pc:sldMk cId="1408858968" sldId="295"/>
            <ac:spMk id="29" creationId="{53CF6D67-C5A8-4ADD-9E8E-1E38CA1D3166}"/>
          </ac:spMkLst>
        </pc:spChg>
        <pc:spChg chg="add">
          <ac:chgData name="Steven Ballinger" userId="4bd5b5bacaef788e" providerId="LiveId" clId="{8E1C2552-E87A-4D28-8BF4-9087DC815D11}" dt="2023-11-09T14:03:47.610" v="802" actId="26606"/>
          <ac:spMkLst>
            <pc:docMk/>
            <pc:sldMk cId="1408858968" sldId="295"/>
            <ac:spMk id="30" creationId="{86909FA0-B515-4681-B7A8-FA281D133B94}"/>
          </ac:spMkLst>
        </pc:spChg>
        <pc:spChg chg="add">
          <ac:chgData name="Steven Ballinger" userId="4bd5b5bacaef788e" providerId="LiveId" clId="{8E1C2552-E87A-4D28-8BF4-9087DC815D11}" dt="2023-11-09T14:03:47.610" v="802" actId="26606"/>
          <ac:spMkLst>
            <pc:docMk/>
            <pc:sldMk cId="1408858968" sldId="295"/>
            <ac:spMk id="31" creationId="{21C9FE86-FCC3-4A31-AA1C-C882262B7FE7}"/>
          </ac:spMkLst>
        </pc:spChg>
        <pc:spChg chg="add">
          <ac:chgData name="Steven Ballinger" userId="4bd5b5bacaef788e" providerId="LiveId" clId="{8E1C2552-E87A-4D28-8BF4-9087DC815D11}" dt="2023-11-09T14:03:47.610" v="802" actId="26606"/>
          <ac:spMkLst>
            <pc:docMk/>
            <pc:sldMk cId="1408858968" sldId="295"/>
            <ac:spMk id="32" creationId="{7D96243B-ECED-4B71-8E06-AE9A285EAD20}"/>
          </ac:spMkLst>
        </pc:spChg>
        <pc:graphicFrameChg chg="add mod">
          <ac:chgData name="Steven Ballinger" userId="4bd5b5bacaef788e" providerId="LiveId" clId="{8E1C2552-E87A-4D28-8BF4-9087DC815D11}" dt="2023-11-09T14:29:29.368" v="808"/>
          <ac:graphicFrameMkLst>
            <pc:docMk/>
            <pc:sldMk cId="1408858968" sldId="295"/>
            <ac:graphicFrameMk id="4" creationId="{0485BC29-64DF-E6FE-C837-1F0A0535B871}"/>
          </ac:graphicFrameMkLst>
        </pc:graphicFrameChg>
      </pc:sldChg>
      <pc:sldChg chg="addSp delSp modSp new mod ord setBg">
        <pc:chgData name="Steven Ballinger" userId="4bd5b5bacaef788e" providerId="LiveId" clId="{8E1C2552-E87A-4D28-8BF4-9087DC815D11}" dt="2023-11-09T20:41:21.580" v="1761"/>
        <pc:sldMkLst>
          <pc:docMk/>
          <pc:sldMk cId="3259232750" sldId="296"/>
        </pc:sldMkLst>
        <pc:spChg chg="add del">
          <ac:chgData name="Steven Ballinger" userId="4bd5b5bacaef788e" providerId="LiveId" clId="{8E1C2552-E87A-4D28-8BF4-9087DC815D11}" dt="2023-11-09T14:42:09.318" v="832" actId="26606"/>
          <ac:spMkLst>
            <pc:docMk/>
            <pc:sldMk cId="3259232750" sldId="296"/>
            <ac:spMk id="8" creationId="{AB8C311F-7253-4AED-9701-7FC0708C41C7}"/>
          </ac:spMkLst>
        </pc:spChg>
        <pc:spChg chg="add del">
          <ac:chgData name="Steven Ballinger" userId="4bd5b5bacaef788e" providerId="LiveId" clId="{8E1C2552-E87A-4D28-8BF4-9087DC815D11}" dt="2023-11-09T14:42:09.318" v="832" actId="26606"/>
          <ac:spMkLst>
            <pc:docMk/>
            <pc:sldMk cId="3259232750" sldId="296"/>
            <ac:spMk id="9" creationId="{E2384209-CB15-4CDF-9D31-C44FD9A3F20D}"/>
          </ac:spMkLst>
        </pc:spChg>
        <pc:spChg chg="add del">
          <ac:chgData name="Steven Ballinger" userId="4bd5b5bacaef788e" providerId="LiveId" clId="{8E1C2552-E87A-4D28-8BF4-9087DC815D11}" dt="2023-11-09T14:42:09.318" v="832" actId="26606"/>
          <ac:spMkLst>
            <pc:docMk/>
            <pc:sldMk cId="3259232750" sldId="296"/>
            <ac:spMk id="10" creationId="{2633B3B5-CC90-43F0-8714-D31D1F3F0209}"/>
          </ac:spMkLst>
        </pc:spChg>
        <pc:spChg chg="add del">
          <ac:chgData name="Steven Ballinger" userId="4bd5b5bacaef788e" providerId="LiveId" clId="{8E1C2552-E87A-4D28-8BF4-9087DC815D11}" dt="2023-11-09T14:41:54.962" v="828" actId="26606"/>
          <ac:spMkLst>
            <pc:docMk/>
            <pc:sldMk cId="3259232750" sldId="296"/>
            <ac:spMk id="11" creationId="{AB8C311F-7253-4AED-9701-7FC0708C41C7}"/>
          </ac:spMkLst>
        </pc:spChg>
        <pc:spChg chg="add del">
          <ac:chgData name="Steven Ballinger" userId="4bd5b5bacaef788e" providerId="LiveId" clId="{8E1C2552-E87A-4D28-8BF4-9087DC815D11}" dt="2023-11-09T14:42:09.318" v="832" actId="26606"/>
          <ac:spMkLst>
            <pc:docMk/>
            <pc:sldMk cId="3259232750" sldId="296"/>
            <ac:spMk id="12" creationId="{A8D57A06-A426-446D-B02C-A2DC6B62E45E}"/>
          </ac:spMkLst>
        </pc:spChg>
        <pc:spChg chg="add del">
          <ac:chgData name="Steven Ballinger" userId="4bd5b5bacaef788e" providerId="LiveId" clId="{8E1C2552-E87A-4D28-8BF4-9087DC815D11}" dt="2023-11-09T14:41:54.962" v="828" actId="26606"/>
          <ac:spMkLst>
            <pc:docMk/>
            <pc:sldMk cId="3259232750" sldId="296"/>
            <ac:spMk id="13" creationId="{E2384209-CB15-4CDF-9D31-C44FD9A3F20D}"/>
          </ac:spMkLst>
        </pc:spChg>
        <pc:spChg chg="add del">
          <ac:chgData name="Steven Ballinger" userId="4bd5b5bacaef788e" providerId="LiveId" clId="{8E1C2552-E87A-4D28-8BF4-9087DC815D11}" dt="2023-11-09T14:41:54.962" v="828" actId="26606"/>
          <ac:spMkLst>
            <pc:docMk/>
            <pc:sldMk cId="3259232750" sldId="296"/>
            <ac:spMk id="15" creationId="{2633B3B5-CC90-43F0-8714-D31D1F3F0209}"/>
          </ac:spMkLst>
        </pc:spChg>
        <pc:spChg chg="add del">
          <ac:chgData name="Steven Ballinger" userId="4bd5b5bacaef788e" providerId="LiveId" clId="{8E1C2552-E87A-4D28-8BF4-9087DC815D11}" dt="2023-11-09T14:41:54.962" v="828" actId="26606"/>
          <ac:spMkLst>
            <pc:docMk/>
            <pc:sldMk cId="3259232750" sldId="296"/>
            <ac:spMk id="17" creationId="{A8D57A06-A426-446D-B02C-A2DC6B62E45E}"/>
          </ac:spMkLst>
        </pc:spChg>
        <pc:spChg chg="add del">
          <ac:chgData name="Steven Ballinger" userId="4bd5b5bacaef788e" providerId="LiveId" clId="{8E1C2552-E87A-4D28-8BF4-9087DC815D11}" dt="2023-11-09T14:41:59.289" v="830" actId="26606"/>
          <ac:spMkLst>
            <pc:docMk/>
            <pc:sldMk cId="3259232750" sldId="296"/>
            <ac:spMk id="19" creationId="{9A97C86A-04D6-40F7-AE84-31AB43E6A846}"/>
          </ac:spMkLst>
        </pc:spChg>
        <pc:spChg chg="add del">
          <ac:chgData name="Steven Ballinger" userId="4bd5b5bacaef788e" providerId="LiveId" clId="{8E1C2552-E87A-4D28-8BF4-9087DC815D11}" dt="2023-11-09T14:41:59.289" v="830" actId="26606"/>
          <ac:spMkLst>
            <pc:docMk/>
            <pc:sldMk cId="3259232750" sldId="296"/>
            <ac:spMk id="20" creationId="{F3060C83-F051-4F0E-ABAD-AA0DFC48B218}"/>
          </ac:spMkLst>
        </pc:spChg>
        <pc:spChg chg="add del">
          <ac:chgData name="Steven Ballinger" userId="4bd5b5bacaef788e" providerId="LiveId" clId="{8E1C2552-E87A-4D28-8BF4-9087DC815D11}" dt="2023-11-09T14:41:59.289" v="830" actId="26606"/>
          <ac:spMkLst>
            <pc:docMk/>
            <pc:sldMk cId="3259232750" sldId="296"/>
            <ac:spMk id="21" creationId="{FF9F2414-84E8-453E-B1F3-389FDE8192D9}"/>
          </ac:spMkLst>
        </pc:spChg>
        <pc:spChg chg="add del">
          <ac:chgData name="Steven Ballinger" userId="4bd5b5bacaef788e" providerId="LiveId" clId="{8E1C2552-E87A-4D28-8BF4-9087DC815D11}" dt="2023-11-09T14:41:59.289" v="830" actId="26606"/>
          <ac:spMkLst>
            <pc:docMk/>
            <pc:sldMk cId="3259232750" sldId="296"/>
            <ac:spMk id="22" creationId="{83C98ABE-055B-441F-B07E-44F97F083C39}"/>
          </ac:spMkLst>
        </pc:spChg>
        <pc:spChg chg="add del">
          <ac:chgData name="Steven Ballinger" userId="4bd5b5bacaef788e" providerId="LiveId" clId="{8E1C2552-E87A-4D28-8BF4-9087DC815D11}" dt="2023-11-09T14:41:59.289" v="830" actId="26606"/>
          <ac:spMkLst>
            <pc:docMk/>
            <pc:sldMk cId="3259232750" sldId="296"/>
            <ac:spMk id="23" creationId="{3ECA69A1-7536-43AC-85EF-C7106179F5ED}"/>
          </ac:spMkLst>
        </pc:spChg>
        <pc:spChg chg="add del">
          <ac:chgData name="Steven Ballinger" userId="4bd5b5bacaef788e" providerId="LiveId" clId="{8E1C2552-E87A-4D28-8BF4-9087DC815D11}" dt="2023-11-09T14:41:59.289" v="830" actId="26606"/>
          <ac:spMkLst>
            <pc:docMk/>
            <pc:sldMk cId="3259232750" sldId="296"/>
            <ac:spMk id="24" creationId="{29FDB030-9B49-4CED-8CCD-4D99382388AC}"/>
          </ac:spMkLst>
        </pc:spChg>
        <pc:spChg chg="add del">
          <ac:chgData name="Steven Ballinger" userId="4bd5b5bacaef788e" providerId="LiveId" clId="{8E1C2552-E87A-4D28-8BF4-9087DC815D11}" dt="2023-11-09T14:41:59.289" v="830" actId="26606"/>
          <ac:spMkLst>
            <pc:docMk/>
            <pc:sldMk cId="3259232750" sldId="296"/>
            <ac:spMk id="25" creationId="{3783CA14-24A1-485C-8B30-D6A5D87987AD}"/>
          </ac:spMkLst>
        </pc:spChg>
        <pc:graphicFrameChg chg="add del mod modGraphic">
          <ac:chgData name="Steven Ballinger" userId="4bd5b5bacaef788e" providerId="LiveId" clId="{8E1C2552-E87A-4D28-8BF4-9087DC815D11}" dt="2023-11-09T14:36:38.845" v="819"/>
          <ac:graphicFrameMkLst>
            <pc:docMk/>
            <pc:sldMk cId="3259232750" sldId="296"/>
            <ac:graphicFrameMk id="3" creationId="{F66DC707-B213-6868-FE72-EE14C2FD1132}"/>
          </ac:graphicFrameMkLst>
        </pc:graphicFrameChg>
        <pc:graphicFrameChg chg="add del mod">
          <ac:chgData name="Steven Ballinger" userId="4bd5b5bacaef788e" providerId="LiveId" clId="{8E1C2552-E87A-4D28-8BF4-9087DC815D11}" dt="2023-11-09T14:36:35.147" v="816"/>
          <ac:graphicFrameMkLst>
            <pc:docMk/>
            <pc:sldMk cId="3259232750" sldId="296"/>
            <ac:graphicFrameMk id="4" creationId="{796DB8AE-3FFF-7F9D-4B76-BF98C8F48CFD}"/>
          </ac:graphicFrameMkLst>
        </pc:graphicFrameChg>
        <pc:graphicFrameChg chg="add mod modGraphic">
          <ac:chgData name="Steven Ballinger" userId="4bd5b5bacaef788e" providerId="LiveId" clId="{8E1C2552-E87A-4D28-8BF4-9087DC815D11}" dt="2023-11-09T14:42:09.318" v="832" actId="26606"/>
          <ac:graphicFrameMkLst>
            <pc:docMk/>
            <pc:sldMk cId="3259232750" sldId="296"/>
            <ac:graphicFrameMk id="5" creationId="{E4742492-5874-A316-A277-414F923A505F}"/>
          </ac:graphicFrameMkLst>
        </pc:graphicFrameChg>
        <pc:graphicFrameChg chg="add mod modGraphic">
          <ac:chgData name="Steven Ballinger" userId="4bd5b5bacaef788e" providerId="LiveId" clId="{8E1C2552-E87A-4D28-8BF4-9087DC815D11}" dt="2023-11-09T14:42:09.318" v="832" actId="26606"/>
          <ac:graphicFrameMkLst>
            <pc:docMk/>
            <pc:sldMk cId="3259232750" sldId="296"/>
            <ac:graphicFrameMk id="6" creationId="{F82AB507-8969-930B-DC15-8FCAE781676C}"/>
          </ac:graphicFrameMkLst>
        </pc:graphicFrameChg>
        <pc:picChg chg="add del">
          <ac:chgData name="Steven Ballinger" userId="4bd5b5bacaef788e" providerId="LiveId" clId="{8E1C2552-E87A-4D28-8BF4-9087DC815D11}" dt="2023-11-09T14:34:23.863" v="811"/>
          <ac:picMkLst>
            <pc:docMk/>
            <pc:sldMk cId="3259232750" sldId="296"/>
            <ac:picMk id="2" creationId="{1EA4F923-6A40-D3BF-CD66-514752E14A59}"/>
          </ac:picMkLst>
        </pc:picChg>
      </pc:sldChg>
      <pc:sldChg chg="modSp del mod">
        <pc:chgData name="Steven Ballinger" userId="4bd5b5bacaef788e" providerId="LiveId" clId="{8E1C2552-E87A-4D28-8BF4-9087DC815D11}" dt="2023-11-09T20:08:14.571" v="1067" actId="47"/>
        <pc:sldMkLst>
          <pc:docMk/>
          <pc:sldMk cId="864410453" sldId="297"/>
        </pc:sldMkLst>
        <pc:spChg chg="mod">
          <ac:chgData name="Steven Ballinger" userId="4bd5b5bacaef788e" providerId="LiveId" clId="{8E1C2552-E87A-4D28-8BF4-9087DC815D11}" dt="2023-11-09T19:55:10.683" v="926" actId="20577"/>
          <ac:spMkLst>
            <pc:docMk/>
            <pc:sldMk cId="864410453" sldId="297"/>
            <ac:spMk id="3" creationId="{069B9B63-5B0C-4DC2-943B-403E6026B317}"/>
          </ac:spMkLst>
        </pc:spChg>
        <pc:spChg chg="mod">
          <ac:chgData name="Steven Ballinger" userId="4bd5b5bacaef788e" providerId="LiveId" clId="{8E1C2552-E87A-4D28-8BF4-9087DC815D11}" dt="2023-11-09T20:03:29.937" v="1010" actId="6549"/>
          <ac:spMkLst>
            <pc:docMk/>
            <pc:sldMk cId="864410453" sldId="297"/>
            <ac:spMk id="4" creationId="{BC2EA9B3-ECB8-BF7A-7023-6D1E7276C985}"/>
          </ac:spMkLst>
        </pc:spChg>
      </pc:sldChg>
      <pc:sldChg chg="add del">
        <pc:chgData name="Steven Ballinger" userId="4bd5b5bacaef788e" providerId="LiveId" clId="{8E1C2552-E87A-4D28-8BF4-9087DC815D11}" dt="2023-11-09T19:50:45.650" v="871"/>
        <pc:sldMkLst>
          <pc:docMk/>
          <pc:sldMk cId="113983374" sldId="298"/>
        </pc:sldMkLst>
      </pc:sldChg>
      <pc:sldChg chg="modSp add mod">
        <pc:chgData name="Steven Ballinger" userId="4bd5b5bacaef788e" providerId="LiveId" clId="{8E1C2552-E87A-4D28-8BF4-9087DC815D11}" dt="2023-11-09T20:15:19.330" v="1221" actId="255"/>
        <pc:sldMkLst>
          <pc:docMk/>
          <pc:sldMk cId="3654856961" sldId="298"/>
        </pc:sldMkLst>
        <pc:spChg chg="mod">
          <ac:chgData name="Steven Ballinger" userId="4bd5b5bacaef788e" providerId="LiveId" clId="{8E1C2552-E87A-4D28-8BF4-9087DC815D11}" dt="2023-11-09T20:15:19.330" v="1221" actId="255"/>
          <ac:spMkLst>
            <pc:docMk/>
            <pc:sldMk cId="3654856961" sldId="298"/>
            <ac:spMk id="3" creationId="{069B9B63-5B0C-4DC2-943B-403E6026B317}"/>
          </ac:spMkLst>
        </pc:spChg>
        <pc:spChg chg="mod">
          <ac:chgData name="Steven Ballinger" userId="4bd5b5bacaef788e" providerId="LiveId" clId="{8E1C2552-E87A-4D28-8BF4-9087DC815D11}" dt="2023-11-09T20:02:24.441" v="999" actId="20577"/>
          <ac:spMkLst>
            <pc:docMk/>
            <pc:sldMk cId="3654856961" sldId="298"/>
            <ac:spMk id="4" creationId="{BC2EA9B3-ECB8-BF7A-7023-6D1E7276C985}"/>
          </ac:spMkLst>
        </pc:spChg>
      </pc:sldChg>
      <pc:sldChg chg="modSp add mod">
        <pc:chgData name="Steven Ballinger" userId="4bd5b5bacaef788e" providerId="LiveId" clId="{8E1C2552-E87A-4D28-8BF4-9087DC815D11}" dt="2023-11-09T20:25:34.087" v="1420" actId="14100"/>
        <pc:sldMkLst>
          <pc:docMk/>
          <pc:sldMk cId="3101728024" sldId="299"/>
        </pc:sldMkLst>
        <pc:spChg chg="mod">
          <ac:chgData name="Steven Ballinger" userId="4bd5b5bacaef788e" providerId="LiveId" clId="{8E1C2552-E87A-4D28-8BF4-9087DC815D11}" dt="2023-11-09T20:25:34.087" v="1420" actId="14100"/>
          <ac:spMkLst>
            <pc:docMk/>
            <pc:sldMk cId="3101728024" sldId="299"/>
            <ac:spMk id="3" creationId="{069B9B63-5B0C-4DC2-943B-403E6026B317}"/>
          </ac:spMkLst>
        </pc:spChg>
      </pc:sldChg>
      <pc:sldChg chg="modSp add mod">
        <pc:chgData name="Steven Ballinger" userId="4bd5b5bacaef788e" providerId="LiveId" clId="{8E1C2552-E87A-4D28-8BF4-9087DC815D11}" dt="2023-11-09T20:19:07.394" v="1396" actId="255"/>
        <pc:sldMkLst>
          <pc:docMk/>
          <pc:sldMk cId="1502983153" sldId="300"/>
        </pc:sldMkLst>
        <pc:spChg chg="mod">
          <ac:chgData name="Steven Ballinger" userId="4bd5b5bacaef788e" providerId="LiveId" clId="{8E1C2552-E87A-4D28-8BF4-9087DC815D11}" dt="2023-11-09T20:19:07.394" v="1396" actId="255"/>
          <ac:spMkLst>
            <pc:docMk/>
            <pc:sldMk cId="1502983153" sldId="300"/>
            <ac:spMk id="3" creationId="{069B9B63-5B0C-4DC2-943B-403E6026B317}"/>
          </ac:spMkLst>
        </pc:spChg>
      </pc:sldChg>
      <pc:sldChg chg="modSp add del mod">
        <pc:chgData name="Steven Ballinger" userId="4bd5b5bacaef788e" providerId="LiveId" clId="{8E1C2552-E87A-4D28-8BF4-9087DC815D11}" dt="2023-11-09T20:25:11.301" v="1418" actId="47"/>
        <pc:sldMkLst>
          <pc:docMk/>
          <pc:sldMk cId="123431481" sldId="301"/>
        </pc:sldMkLst>
        <pc:spChg chg="mod">
          <ac:chgData name="Steven Ballinger" userId="4bd5b5bacaef788e" providerId="LiveId" clId="{8E1C2552-E87A-4D28-8BF4-9087DC815D11}" dt="2023-11-09T20:25:08.531" v="1417" actId="6549"/>
          <ac:spMkLst>
            <pc:docMk/>
            <pc:sldMk cId="123431481" sldId="301"/>
            <ac:spMk id="3" creationId="{069B9B63-5B0C-4DC2-943B-403E6026B317}"/>
          </ac:spMkLst>
        </pc:spChg>
      </pc:sldChg>
      <pc:sldChg chg="modSp add mod">
        <pc:chgData name="Steven Ballinger" userId="4bd5b5bacaef788e" providerId="LiveId" clId="{8E1C2552-E87A-4D28-8BF4-9087DC815D11}" dt="2023-11-09T20:30:55.583" v="1464" actId="20577"/>
        <pc:sldMkLst>
          <pc:docMk/>
          <pc:sldMk cId="2072241056" sldId="301"/>
        </pc:sldMkLst>
        <pc:spChg chg="mod">
          <ac:chgData name="Steven Ballinger" userId="4bd5b5bacaef788e" providerId="LiveId" clId="{8E1C2552-E87A-4D28-8BF4-9087DC815D11}" dt="2023-11-09T20:30:43.245" v="1460" actId="14100"/>
          <ac:spMkLst>
            <pc:docMk/>
            <pc:sldMk cId="2072241056" sldId="301"/>
            <ac:spMk id="3" creationId="{069B9B63-5B0C-4DC2-943B-403E6026B317}"/>
          </ac:spMkLst>
        </pc:spChg>
        <pc:spChg chg="mod">
          <ac:chgData name="Steven Ballinger" userId="4bd5b5bacaef788e" providerId="LiveId" clId="{8E1C2552-E87A-4D28-8BF4-9087DC815D11}" dt="2023-11-09T20:30:55.583" v="1464" actId="20577"/>
          <ac:spMkLst>
            <pc:docMk/>
            <pc:sldMk cId="2072241056" sldId="301"/>
            <ac:spMk id="4" creationId="{BC2EA9B3-ECB8-BF7A-7023-6D1E7276C985}"/>
          </ac:spMkLst>
        </pc:spChg>
      </pc:sldChg>
      <pc:sldChg chg="modSp add mod">
        <pc:chgData name="Steven Ballinger" userId="4bd5b5bacaef788e" providerId="LiveId" clId="{8E1C2552-E87A-4D28-8BF4-9087DC815D11}" dt="2023-11-09T20:40:03.395" v="1748" actId="20577"/>
        <pc:sldMkLst>
          <pc:docMk/>
          <pc:sldMk cId="1757424920" sldId="302"/>
        </pc:sldMkLst>
        <pc:spChg chg="mod">
          <ac:chgData name="Steven Ballinger" userId="4bd5b5bacaef788e" providerId="LiveId" clId="{8E1C2552-E87A-4D28-8BF4-9087DC815D11}" dt="2023-11-09T20:36:48.564" v="1687" actId="20577"/>
          <ac:spMkLst>
            <pc:docMk/>
            <pc:sldMk cId="1757424920" sldId="302"/>
            <ac:spMk id="3" creationId="{069B9B63-5B0C-4DC2-943B-403E6026B317}"/>
          </ac:spMkLst>
        </pc:spChg>
        <pc:spChg chg="mod">
          <ac:chgData name="Steven Ballinger" userId="4bd5b5bacaef788e" providerId="LiveId" clId="{8E1C2552-E87A-4D28-8BF4-9087DC815D11}" dt="2023-11-09T20:40:03.395" v="1748" actId="20577"/>
          <ac:spMkLst>
            <pc:docMk/>
            <pc:sldMk cId="1757424920" sldId="302"/>
            <ac:spMk id="4" creationId="{BC2EA9B3-ECB8-BF7A-7023-6D1E7276C985}"/>
          </ac:spMkLst>
        </pc:spChg>
      </pc:sldChg>
      <pc:sldChg chg="modSp add mod">
        <pc:chgData name="Steven Ballinger" userId="4bd5b5bacaef788e" providerId="LiveId" clId="{8E1C2552-E87A-4D28-8BF4-9087DC815D11}" dt="2023-11-09T20:39:57.270" v="1746" actId="20577"/>
        <pc:sldMkLst>
          <pc:docMk/>
          <pc:sldMk cId="3877930450" sldId="303"/>
        </pc:sldMkLst>
        <pc:spChg chg="mod">
          <ac:chgData name="Steven Ballinger" userId="4bd5b5bacaef788e" providerId="LiveId" clId="{8E1C2552-E87A-4D28-8BF4-9087DC815D11}" dt="2023-11-09T20:39:50.927" v="1744" actId="20577"/>
          <ac:spMkLst>
            <pc:docMk/>
            <pc:sldMk cId="3877930450" sldId="303"/>
            <ac:spMk id="3" creationId="{069B9B63-5B0C-4DC2-943B-403E6026B317}"/>
          </ac:spMkLst>
        </pc:spChg>
        <pc:spChg chg="mod">
          <ac:chgData name="Steven Ballinger" userId="4bd5b5bacaef788e" providerId="LiveId" clId="{8E1C2552-E87A-4D28-8BF4-9087DC815D11}" dt="2023-11-09T20:39:57.270" v="1746" actId="20577"/>
          <ac:spMkLst>
            <pc:docMk/>
            <pc:sldMk cId="3877930450" sldId="303"/>
            <ac:spMk id="4" creationId="{BC2EA9B3-ECB8-BF7A-7023-6D1E7276C985}"/>
          </ac:spMkLst>
        </pc:spChg>
      </pc:sldChg>
      <pc:sldChg chg="modSp add mod">
        <pc:chgData name="Steven Ballinger" userId="4bd5b5bacaef788e" providerId="LiveId" clId="{8E1C2552-E87A-4D28-8BF4-9087DC815D11}" dt="2023-11-09T20:50:16.170" v="1826"/>
        <pc:sldMkLst>
          <pc:docMk/>
          <pc:sldMk cId="3190855049" sldId="304"/>
        </pc:sldMkLst>
        <pc:spChg chg="mod">
          <ac:chgData name="Steven Ballinger" userId="4bd5b5bacaef788e" providerId="LiveId" clId="{8E1C2552-E87A-4D28-8BF4-9087DC815D11}" dt="2023-11-09T20:50:16.170" v="1826"/>
          <ac:spMkLst>
            <pc:docMk/>
            <pc:sldMk cId="3190855049" sldId="304"/>
            <ac:spMk id="3" creationId="{069B9B63-5B0C-4DC2-943B-403E6026B317}"/>
          </ac:spMkLst>
        </pc:spChg>
      </pc:sldChg>
      <pc:sldChg chg="modSp mod">
        <pc:chgData name="Steven Ballinger" userId="4bd5b5bacaef788e" providerId="LiveId" clId="{8E1C2552-E87A-4D28-8BF4-9087DC815D11}" dt="2023-11-09T21:35:18.556" v="1986" actId="20577"/>
        <pc:sldMkLst>
          <pc:docMk/>
          <pc:sldMk cId="1731910377" sldId="305"/>
        </pc:sldMkLst>
        <pc:spChg chg="mod">
          <ac:chgData name="Steven Ballinger" userId="4bd5b5bacaef788e" providerId="LiveId" clId="{8E1C2552-E87A-4D28-8BF4-9087DC815D11}" dt="2023-11-09T21:34:36.635" v="1984"/>
          <ac:spMkLst>
            <pc:docMk/>
            <pc:sldMk cId="1731910377" sldId="305"/>
            <ac:spMk id="3" creationId="{069B9B63-5B0C-4DC2-943B-403E6026B317}"/>
          </ac:spMkLst>
        </pc:spChg>
        <pc:spChg chg="mod">
          <ac:chgData name="Steven Ballinger" userId="4bd5b5bacaef788e" providerId="LiveId" clId="{8E1C2552-E87A-4D28-8BF4-9087DC815D11}" dt="2023-11-09T21:35:18.556" v="1986" actId="20577"/>
          <ac:spMkLst>
            <pc:docMk/>
            <pc:sldMk cId="1731910377" sldId="305"/>
            <ac:spMk id="4" creationId="{BC2EA9B3-ECB8-BF7A-7023-6D1E7276C985}"/>
          </ac:spMkLst>
        </pc:spChg>
      </pc:sldChg>
      <pc:sldMasterChg chg="setBg modSldLayout">
        <pc:chgData name="Steven Ballinger" userId="4bd5b5bacaef788e" providerId="LiveId" clId="{8E1C2552-E87A-4D28-8BF4-9087DC815D11}" dt="2023-11-09T20:56:44.781" v="1855"/>
        <pc:sldMasterMkLst>
          <pc:docMk/>
          <pc:sldMasterMk cId="3635872575" sldId="2147483648"/>
        </pc:sldMasterMkLst>
        <pc:sldLayoutChg chg="setBg">
          <pc:chgData name="Steven Ballinger" userId="4bd5b5bacaef788e" providerId="LiveId" clId="{8E1C2552-E87A-4D28-8BF4-9087DC815D11}" dt="2023-11-09T20:56:44.781" v="1855"/>
          <pc:sldLayoutMkLst>
            <pc:docMk/>
            <pc:sldMasterMk cId="3635872575" sldId="2147483648"/>
            <pc:sldLayoutMk cId="3740723713" sldId="2147483649"/>
          </pc:sldLayoutMkLst>
        </pc:sldLayoutChg>
        <pc:sldLayoutChg chg="setBg">
          <pc:chgData name="Steven Ballinger" userId="4bd5b5bacaef788e" providerId="LiveId" clId="{8E1C2552-E87A-4D28-8BF4-9087DC815D11}" dt="2023-11-09T20:56:44.781" v="1855"/>
          <pc:sldLayoutMkLst>
            <pc:docMk/>
            <pc:sldMasterMk cId="3635872575" sldId="2147483648"/>
            <pc:sldLayoutMk cId="30883459" sldId="2147483650"/>
          </pc:sldLayoutMkLst>
        </pc:sldLayoutChg>
        <pc:sldLayoutChg chg="setBg">
          <pc:chgData name="Steven Ballinger" userId="4bd5b5bacaef788e" providerId="LiveId" clId="{8E1C2552-E87A-4D28-8BF4-9087DC815D11}" dt="2023-11-09T20:56:44.781" v="1855"/>
          <pc:sldLayoutMkLst>
            <pc:docMk/>
            <pc:sldMasterMk cId="3635872575" sldId="2147483648"/>
            <pc:sldLayoutMk cId="1379309784" sldId="2147483651"/>
          </pc:sldLayoutMkLst>
        </pc:sldLayoutChg>
        <pc:sldLayoutChg chg="setBg">
          <pc:chgData name="Steven Ballinger" userId="4bd5b5bacaef788e" providerId="LiveId" clId="{8E1C2552-E87A-4D28-8BF4-9087DC815D11}" dt="2023-11-09T20:56:44.781" v="1855"/>
          <pc:sldLayoutMkLst>
            <pc:docMk/>
            <pc:sldMasterMk cId="3635872575" sldId="2147483648"/>
            <pc:sldLayoutMk cId="2287509521" sldId="2147483652"/>
          </pc:sldLayoutMkLst>
        </pc:sldLayoutChg>
        <pc:sldLayoutChg chg="setBg">
          <pc:chgData name="Steven Ballinger" userId="4bd5b5bacaef788e" providerId="LiveId" clId="{8E1C2552-E87A-4D28-8BF4-9087DC815D11}" dt="2023-11-09T20:56:44.781" v="1855"/>
          <pc:sldLayoutMkLst>
            <pc:docMk/>
            <pc:sldMasterMk cId="3635872575" sldId="2147483648"/>
            <pc:sldLayoutMk cId="1476318132" sldId="2147483653"/>
          </pc:sldLayoutMkLst>
        </pc:sldLayoutChg>
        <pc:sldLayoutChg chg="setBg">
          <pc:chgData name="Steven Ballinger" userId="4bd5b5bacaef788e" providerId="LiveId" clId="{8E1C2552-E87A-4D28-8BF4-9087DC815D11}" dt="2023-11-09T20:56:44.781" v="1855"/>
          <pc:sldLayoutMkLst>
            <pc:docMk/>
            <pc:sldMasterMk cId="3635872575" sldId="2147483648"/>
            <pc:sldLayoutMk cId="3556757944" sldId="2147483654"/>
          </pc:sldLayoutMkLst>
        </pc:sldLayoutChg>
        <pc:sldLayoutChg chg="setBg">
          <pc:chgData name="Steven Ballinger" userId="4bd5b5bacaef788e" providerId="LiveId" clId="{8E1C2552-E87A-4D28-8BF4-9087DC815D11}" dt="2023-11-09T20:56:44.781" v="1855"/>
          <pc:sldLayoutMkLst>
            <pc:docMk/>
            <pc:sldMasterMk cId="3635872575" sldId="2147483648"/>
            <pc:sldLayoutMk cId="2547165118" sldId="2147483655"/>
          </pc:sldLayoutMkLst>
        </pc:sldLayoutChg>
        <pc:sldLayoutChg chg="setBg">
          <pc:chgData name="Steven Ballinger" userId="4bd5b5bacaef788e" providerId="LiveId" clId="{8E1C2552-E87A-4D28-8BF4-9087DC815D11}" dt="2023-11-09T20:56:44.781" v="1855"/>
          <pc:sldLayoutMkLst>
            <pc:docMk/>
            <pc:sldMasterMk cId="3635872575" sldId="2147483648"/>
            <pc:sldLayoutMk cId="988967358" sldId="2147483656"/>
          </pc:sldLayoutMkLst>
        </pc:sldLayoutChg>
        <pc:sldLayoutChg chg="setBg">
          <pc:chgData name="Steven Ballinger" userId="4bd5b5bacaef788e" providerId="LiveId" clId="{8E1C2552-E87A-4D28-8BF4-9087DC815D11}" dt="2023-11-09T20:56:44.781" v="1855"/>
          <pc:sldLayoutMkLst>
            <pc:docMk/>
            <pc:sldMasterMk cId="3635872575" sldId="2147483648"/>
            <pc:sldLayoutMk cId="3638012848" sldId="2147483657"/>
          </pc:sldLayoutMkLst>
        </pc:sldLayoutChg>
        <pc:sldLayoutChg chg="setBg">
          <pc:chgData name="Steven Ballinger" userId="4bd5b5bacaef788e" providerId="LiveId" clId="{8E1C2552-E87A-4D28-8BF4-9087DC815D11}" dt="2023-11-09T20:56:44.781" v="1855"/>
          <pc:sldLayoutMkLst>
            <pc:docMk/>
            <pc:sldMasterMk cId="3635872575" sldId="2147483648"/>
            <pc:sldLayoutMk cId="1732566975" sldId="2147483658"/>
          </pc:sldLayoutMkLst>
        </pc:sldLayoutChg>
        <pc:sldLayoutChg chg="setBg">
          <pc:chgData name="Steven Ballinger" userId="4bd5b5bacaef788e" providerId="LiveId" clId="{8E1C2552-E87A-4D28-8BF4-9087DC815D11}" dt="2023-11-09T20:56:44.781" v="1855"/>
          <pc:sldLayoutMkLst>
            <pc:docMk/>
            <pc:sldMasterMk cId="3635872575" sldId="2147483648"/>
            <pc:sldLayoutMk cId="4275001875"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83B7393-8D87-410C-995C-6D5FCBE192E6}" type="datetimeFigureOut">
              <a:rPr lang="en-US" smtClean="0"/>
              <a:t>11/10/2023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80541AF9-4B1D-449B-93F6-14AE4DAAADA1}" type="slidenum">
              <a:rPr lang="en-US" smtClean="0"/>
              <a:t>‹#›</a:t>
            </a:fld>
            <a:endParaRPr lang="en-US"/>
          </a:p>
        </p:txBody>
      </p:sp>
    </p:spTree>
    <p:extLst>
      <p:ext uri="{BB962C8B-B14F-4D97-AF65-F5344CB8AC3E}">
        <p14:creationId xmlns:p14="http://schemas.microsoft.com/office/powerpoint/2010/main" val="91987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541AF9-4B1D-449B-93F6-14AE4DAAADA1}" type="slidenum">
              <a:rPr lang="en-US" smtClean="0"/>
              <a:t>4</a:t>
            </a:fld>
            <a:endParaRPr lang="en-US"/>
          </a:p>
        </p:txBody>
      </p:sp>
    </p:spTree>
    <p:extLst>
      <p:ext uri="{BB962C8B-B14F-4D97-AF65-F5344CB8AC3E}">
        <p14:creationId xmlns:p14="http://schemas.microsoft.com/office/powerpoint/2010/main" val="5966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9130-2D5A-4875-B44E-F0ACAC2808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47F034-590B-4C09-A7B8-1881C97BED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5661A-36D9-46C3-B361-2E217782DDEE}"/>
              </a:ext>
            </a:extLst>
          </p:cNvPr>
          <p:cNvSpPr>
            <a:spLocks noGrp="1"/>
          </p:cNvSpPr>
          <p:nvPr>
            <p:ph type="dt" sz="half" idx="10"/>
          </p:nvPr>
        </p:nvSpPr>
        <p:spPr/>
        <p:txBody>
          <a:bodyPr/>
          <a:lstStyle/>
          <a:p>
            <a:fld id="{F499E4F9-241A-4771-B374-7D317431AE1D}" type="datetimeFigureOut">
              <a:rPr lang="en-US" smtClean="0"/>
              <a:t>11/10/2023</a:t>
            </a:fld>
            <a:endParaRPr lang="en-US"/>
          </a:p>
        </p:txBody>
      </p:sp>
      <p:sp>
        <p:nvSpPr>
          <p:cNvPr id="5" name="Footer Placeholder 4">
            <a:extLst>
              <a:ext uri="{FF2B5EF4-FFF2-40B4-BE49-F238E27FC236}">
                <a16:creationId xmlns:a16="http://schemas.microsoft.com/office/drawing/2014/main" id="{451FA5FA-D5EB-48AF-A393-A3BB1928D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56F64-7847-4C70-9CB2-2C737673245C}"/>
              </a:ext>
            </a:extLst>
          </p:cNvPr>
          <p:cNvSpPr>
            <a:spLocks noGrp="1"/>
          </p:cNvSpPr>
          <p:nvPr>
            <p:ph type="sldNum" sz="quarter" idx="12"/>
          </p:nvPr>
        </p:nvSpPr>
        <p:spPr/>
        <p:txBody>
          <a:bodyPr/>
          <a:lstStyle/>
          <a:p>
            <a:fld id="{F90C6D6F-57D2-4EDC-A956-D984533A9BD2}" type="slidenum">
              <a:rPr lang="en-US" smtClean="0"/>
              <a:t>‹#›</a:t>
            </a:fld>
            <a:endParaRPr lang="en-US"/>
          </a:p>
        </p:txBody>
      </p:sp>
    </p:spTree>
    <p:extLst>
      <p:ext uri="{BB962C8B-B14F-4D97-AF65-F5344CB8AC3E}">
        <p14:creationId xmlns:p14="http://schemas.microsoft.com/office/powerpoint/2010/main" val="374072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F655-8B91-4F8F-858F-4AF553D907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530F76-1AB7-4542-BEBE-7BAA73DE8A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55DF9-244A-4879-ADF7-3611851172D4}"/>
              </a:ext>
            </a:extLst>
          </p:cNvPr>
          <p:cNvSpPr>
            <a:spLocks noGrp="1"/>
          </p:cNvSpPr>
          <p:nvPr>
            <p:ph type="dt" sz="half" idx="10"/>
          </p:nvPr>
        </p:nvSpPr>
        <p:spPr/>
        <p:txBody>
          <a:bodyPr/>
          <a:lstStyle/>
          <a:p>
            <a:fld id="{F499E4F9-241A-4771-B374-7D317431AE1D}" type="datetimeFigureOut">
              <a:rPr lang="en-US" smtClean="0"/>
              <a:t>11/10/2023</a:t>
            </a:fld>
            <a:endParaRPr lang="en-US"/>
          </a:p>
        </p:txBody>
      </p:sp>
      <p:sp>
        <p:nvSpPr>
          <p:cNvPr id="5" name="Footer Placeholder 4">
            <a:extLst>
              <a:ext uri="{FF2B5EF4-FFF2-40B4-BE49-F238E27FC236}">
                <a16:creationId xmlns:a16="http://schemas.microsoft.com/office/drawing/2014/main" id="{5407F42C-BECB-4A6C-8F0C-E87310880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8D081-B90F-4072-8460-B220E64FC89F}"/>
              </a:ext>
            </a:extLst>
          </p:cNvPr>
          <p:cNvSpPr>
            <a:spLocks noGrp="1"/>
          </p:cNvSpPr>
          <p:nvPr>
            <p:ph type="sldNum" sz="quarter" idx="12"/>
          </p:nvPr>
        </p:nvSpPr>
        <p:spPr/>
        <p:txBody>
          <a:bodyPr/>
          <a:lstStyle/>
          <a:p>
            <a:fld id="{F90C6D6F-57D2-4EDC-A956-D984533A9BD2}" type="slidenum">
              <a:rPr lang="en-US" smtClean="0"/>
              <a:t>‹#›</a:t>
            </a:fld>
            <a:endParaRPr lang="en-US"/>
          </a:p>
        </p:txBody>
      </p:sp>
    </p:spTree>
    <p:extLst>
      <p:ext uri="{BB962C8B-B14F-4D97-AF65-F5344CB8AC3E}">
        <p14:creationId xmlns:p14="http://schemas.microsoft.com/office/powerpoint/2010/main" val="173256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BEFBA-77EB-4238-8AD3-6F41B5B113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F5DD44-44F6-48FE-A0F3-EA7587795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B34D6-0C67-4064-BF0F-2359D61F7460}"/>
              </a:ext>
            </a:extLst>
          </p:cNvPr>
          <p:cNvSpPr>
            <a:spLocks noGrp="1"/>
          </p:cNvSpPr>
          <p:nvPr>
            <p:ph type="dt" sz="half" idx="10"/>
          </p:nvPr>
        </p:nvSpPr>
        <p:spPr/>
        <p:txBody>
          <a:bodyPr/>
          <a:lstStyle/>
          <a:p>
            <a:fld id="{F499E4F9-241A-4771-B374-7D317431AE1D}" type="datetimeFigureOut">
              <a:rPr lang="en-US" smtClean="0"/>
              <a:t>11/10/2023</a:t>
            </a:fld>
            <a:endParaRPr lang="en-US"/>
          </a:p>
        </p:txBody>
      </p:sp>
      <p:sp>
        <p:nvSpPr>
          <p:cNvPr id="5" name="Footer Placeholder 4">
            <a:extLst>
              <a:ext uri="{FF2B5EF4-FFF2-40B4-BE49-F238E27FC236}">
                <a16:creationId xmlns:a16="http://schemas.microsoft.com/office/drawing/2014/main" id="{92846AC2-906C-4150-855B-BB839725B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EB4A6-5799-4370-89F6-DF383A3254D2}"/>
              </a:ext>
            </a:extLst>
          </p:cNvPr>
          <p:cNvSpPr>
            <a:spLocks noGrp="1"/>
          </p:cNvSpPr>
          <p:nvPr>
            <p:ph type="sldNum" sz="quarter" idx="12"/>
          </p:nvPr>
        </p:nvSpPr>
        <p:spPr/>
        <p:txBody>
          <a:bodyPr/>
          <a:lstStyle/>
          <a:p>
            <a:fld id="{F90C6D6F-57D2-4EDC-A956-D984533A9BD2}" type="slidenum">
              <a:rPr lang="en-US" smtClean="0"/>
              <a:t>‹#›</a:t>
            </a:fld>
            <a:endParaRPr lang="en-US"/>
          </a:p>
        </p:txBody>
      </p:sp>
    </p:spTree>
    <p:extLst>
      <p:ext uri="{BB962C8B-B14F-4D97-AF65-F5344CB8AC3E}">
        <p14:creationId xmlns:p14="http://schemas.microsoft.com/office/powerpoint/2010/main" val="427500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B699-CB9E-4275-82A9-E6C9B0C0B3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A2F6E8-7CAB-4215-817D-DA9B67B25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E314C-9754-43E2-9D6E-AA2C1FDC3CD1}"/>
              </a:ext>
            </a:extLst>
          </p:cNvPr>
          <p:cNvSpPr>
            <a:spLocks noGrp="1"/>
          </p:cNvSpPr>
          <p:nvPr>
            <p:ph type="dt" sz="half" idx="10"/>
          </p:nvPr>
        </p:nvSpPr>
        <p:spPr/>
        <p:txBody>
          <a:bodyPr/>
          <a:lstStyle/>
          <a:p>
            <a:fld id="{F499E4F9-241A-4771-B374-7D317431AE1D}" type="datetimeFigureOut">
              <a:rPr lang="en-US" smtClean="0"/>
              <a:t>11/10/2023</a:t>
            </a:fld>
            <a:endParaRPr lang="en-US"/>
          </a:p>
        </p:txBody>
      </p:sp>
      <p:sp>
        <p:nvSpPr>
          <p:cNvPr id="5" name="Footer Placeholder 4">
            <a:extLst>
              <a:ext uri="{FF2B5EF4-FFF2-40B4-BE49-F238E27FC236}">
                <a16:creationId xmlns:a16="http://schemas.microsoft.com/office/drawing/2014/main" id="{24BC6853-3D30-4D63-BB02-E723BCC0A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DC759-9F1E-4B06-8226-0D1425C6F6D1}"/>
              </a:ext>
            </a:extLst>
          </p:cNvPr>
          <p:cNvSpPr>
            <a:spLocks noGrp="1"/>
          </p:cNvSpPr>
          <p:nvPr>
            <p:ph type="sldNum" sz="quarter" idx="12"/>
          </p:nvPr>
        </p:nvSpPr>
        <p:spPr/>
        <p:txBody>
          <a:bodyPr/>
          <a:lstStyle/>
          <a:p>
            <a:fld id="{F90C6D6F-57D2-4EDC-A956-D984533A9BD2}" type="slidenum">
              <a:rPr lang="en-US" smtClean="0"/>
              <a:t>‹#›</a:t>
            </a:fld>
            <a:endParaRPr lang="en-US"/>
          </a:p>
        </p:txBody>
      </p:sp>
    </p:spTree>
    <p:extLst>
      <p:ext uri="{BB962C8B-B14F-4D97-AF65-F5344CB8AC3E}">
        <p14:creationId xmlns:p14="http://schemas.microsoft.com/office/powerpoint/2010/main" val="3088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7B7E-E508-49D8-9735-BED86C988B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13BAC3-0CE6-4DA7-918A-906DACB7F8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1C62F1-6A2C-4327-BE64-F82934FCA599}"/>
              </a:ext>
            </a:extLst>
          </p:cNvPr>
          <p:cNvSpPr>
            <a:spLocks noGrp="1"/>
          </p:cNvSpPr>
          <p:nvPr>
            <p:ph type="dt" sz="half" idx="10"/>
          </p:nvPr>
        </p:nvSpPr>
        <p:spPr/>
        <p:txBody>
          <a:bodyPr/>
          <a:lstStyle/>
          <a:p>
            <a:fld id="{F499E4F9-241A-4771-B374-7D317431AE1D}" type="datetimeFigureOut">
              <a:rPr lang="en-US" smtClean="0"/>
              <a:t>11/10/2023</a:t>
            </a:fld>
            <a:endParaRPr lang="en-US"/>
          </a:p>
        </p:txBody>
      </p:sp>
      <p:sp>
        <p:nvSpPr>
          <p:cNvPr id="5" name="Footer Placeholder 4">
            <a:extLst>
              <a:ext uri="{FF2B5EF4-FFF2-40B4-BE49-F238E27FC236}">
                <a16:creationId xmlns:a16="http://schemas.microsoft.com/office/drawing/2014/main" id="{9810E7D0-90C1-48CB-B7A6-4E7AC87DD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6AF09-0E97-41F5-B923-867EB64E8B4D}"/>
              </a:ext>
            </a:extLst>
          </p:cNvPr>
          <p:cNvSpPr>
            <a:spLocks noGrp="1"/>
          </p:cNvSpPr>
          <p:nvPr>
            <p:ph type="sldNum" sz="quarter" idx="12"/>
          </p:nvPr>
        </p:nvSpPr>
        <p:spPr/>
        <p:txBody>
          <a:bodyPr/>
          <a:lstStyle/>
          <a:p>
            <a:fld id="{F90C6D6F-57D2-4EDC-A956-D984533A9BD2}" type="slidenum">
              <a:rPr lang="en-US" smtClean="0"/>
              <a:t>‹#›</a:t>
            </a:fld>
            <a:endParaRPr lang="en-US"/>
          </a:p>
        </p:txBody>
      </p:sp>
    </p:spTree>
    <p:extLst>
      <p:ext uri="{BB962C8B-B14F-4D97-AF65-F5344CB8AC3E}">
        <p14:creationId xmlns:p14="http://schemas.microsoft.com/office/powerpoint/2010/main" val="137930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2009-4019-4133-ADBB-6FAE4B19F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A03B51-E5E9-4B3B-8F76-D9CC379B3D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C06690-BB24-40E5-BC06-62B364A4D5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96CE8B-DBBE-4E6A-8768-62350AD2519C}"/>
              </a:ext>
            </a:extLst>
          </p:cNvPr>
          <p:cNvSpPr>
            <a:spLocks noGrp="1"/>
          </p:cNvSpPr>
          <p:nvPr>
            <p:ph type="dt" sz="half" idx="10"/>
          </p:nvPr>
        </p:nvSpPr>
        <p:spPr/>
        <p:txBody>
          <a:bodyPr/>
          <a:lstStyle/>
          <a:p>
            <a:fld id="{F499E4F9-241A-4771-B374-7D317431AE1D}" type="datetimeFigureOut">
              <a:rPr lang="en-US" smtClean="0"/>
              <a:t>11/10/2023</a:t>
            </a:fld>
            <a:endParaRPr lang="en-US"/>
          </a:p>
        </p:txBody>
      </p:sp>
      <p:sp>
        <p:nvSpPr>
          <p:cNvPr id="6" name="Footer Placeholder 5">
            <a:extLst>
              <a:ext uri="{FF2B5EF4-FFF2-40B4-BE49-F238E27FC236}">
                <a16:creationId xmlns:a16="http://schemas.microsoft.com/office/drawing/2014/main" id="{4A3CDB67-7748-4B2D-B665-6C6D64AB7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406018-3C1E-43EB-B905-E369F5FB297A}"/>
              </a:ext>
            </a:extLst>
          </p:cNvPr>
          <p:cNvSpPr>
            <a:spLocks noGrp="1"/>
          </p:cNvSpPr>
          <p:nvPr>
            <p:ph type="sldNum" sz="quarter" idx="12"/>
          </p:nvPr>
        </p:nvSpPr>
        <p:spPr/>
        <p:txBody>
          <a:bodyPr/>
          <a:lstStyle/>
          <a:p>
            <a:fld id="{F90C6D6F-57D2-4EDC-A956-D984533A9BD2}" type="slidenum">
              <a:rPr lang="en-US" smtClean="0"/>
              <a:t>‹#›</a:t>
            </a:fld>
            <a:endParaRPr lang="en-US"/>
          </a:p>
        </p:txBody>
      </p:sp>
    </p:spTree>
    <p:extLst>
      <p:ext uri="{BB962C8B-B14F-4D97-AF65-F5344CB8AC3E}">
        <p14:creationId xmlns:p14="http://schemas.microsoft.com/office/powerpoint/2010/main" val="228750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D965-84D5-4AB9-AEB0-2925A37ADA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A6EAA1-7A2D-42A9-9D69-BD0801592C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6CE3E2-69CA-458B-889D-14CD2F713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068F76-0923-4388-8B48-1EFE4FB56F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6AFC-EE29-45B1-BABA-C4AEF39721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FEAC6D-BD5D-4E6B-AB8F-E159517B211A}"/>
              </a:ext>
            </a:extLst>
          </p:cNvPr>
          <p:cNvSpPr>
            <a:spLocks noGrp="1"/>
          </p:cNvSpPr>
          <p:nvPr>
            <p:ph type="dt" sz="half" idx="10"/>
          </p:nvPr>
        </p:nvSpPr>
        <p:spPr/>
        <p:txBody>
          <a:bodyPr/>
          <a:lstStyle/>
          <a:p>
            <a:fld id="{F499E4F9-241A-4771-B374-7D317431AE1D}" type="datetimeFigureOut">
              <a:rPr lang="en-US" smtClean="0"/>
              <a:t>11/10/2023</a:t>
            </a:fld>
            <a:endParaRPr lang="en-US"/>
          </a:p>
        </p:txBody>
      </p:sp>
      <p:sp>
        <p:nvSpPr>
          <p:cNvPr id="8" name="Footer Placeholder 7">
            <a:extLst>
              <a:ext uri="{FF2B5EF4-FFF2-40B4-BE49-F238E27FC236}">
                <a16:creationId xmlns:a16="http://schemas.microsoft.com/office/drawing/2014/main" id="{7BAF5676-26DD-4D80-9549-7379452A10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3C9306-B2F9-4415-8A25-DC30FF256F3A}"/>
              </a:ext>
            </a:extLst>
          </p:cNvPr>
          <p:cNvSpPr>
            <a:spLocks noGrp="1"/>
          </p:cNvSpPr>
          <p:nvPr>
            <p:ph type="sldNum" sz="quarter" idx="12"/>
          </p:nvPr>
        </p:nvSpPr>
        <p:spPr/>
        <p:txBody>
          <a:bodyPr/>
          <a:lstStyle/>
          <a:p>
            <a:fld id="{F90C6D6F-57D2-4EDC-A956-D984533A9BD2}" type="slidenum">
              <a:rPr lang="en-US" smtClean="0"/>
              <a:t>‹#›</a:t>
            </a:fld>
            <a:endParaRPr lang="en-US"/>
          </a:p>
        </p:txBody>
      </p:sp>
    </p:spTree>
    <p:extLst>
      <p:ext uri="{BB962C8B-B14F-4D97-AF65-F5344CB8AC3E}">
        <p14:creationId xmlns:p14="http://schemas.microsoft.com/office/powerpoint/2010/main" val="147631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3C45-ABBC-4BE8-B7F3-CAACC3ACD0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FBF7F4-B9DE-4837-B569-68FE8A65A7CC}"/>
              </a:ext>
            </a:extLst>
          </p:cNvPr>
          <p:cNvSpPr>
            <a:spLocks noGrp="1"/>
          </p:cNvSpPr>
          <p:nvPr>
            <p:ph type="dt" sz="half" idx="10"/>
          </p:nvPr>
        </p:nvSpPr>
        <p:spPr/>
        <p:txBody>
          <a:bodyPr/>
          <a:lstStyle/>
          <a:p>
            <a:fld id="{F499E4F9-241A-4771-B374-7D317431AE1D}" type="datetimeFigureOut">
              <a:rPr lang="en-US" smtClean="0"/>
              <a:t>11/10/2023</a:t>
            </a:fld>
            <a:endParaRPr lang="en-US"/>
          </a:p>
        </p:txBody>
      </p:sp>
      <p:sp>
        <p:nvSpPr>
          <p:cNvPr id="4" name="Footer Placeholder 3">
            <a:extLst>
              <a:ext uri="{FF2B5EF4-FFF2-40B4-BE49-F238E27FC236}">
                <a16:creationId xmlns:a16="http://schemas.microsoft.com/office/drawing/2014/main" id="{0A945730-EB39-49D0-B9AE-1F954653CB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6BF45B-F164-4B73-8543-2F1CDEF81379}"/>
              </a:ext>
            </a:extLst>
          </p:cNvPr>
          <p:cNvSpPr>
            <a:spLocks noGrp="1"/>
          </p:cNvSpPr>
          <p:nvPr>
            <p:ph type="sldNum" sz="quarter" idx="12"/>
          </p:nvPr>
        </p:nvSpPr>
        <p:spPr/>
        <p:txBody>
          <a:bodyPr/>
          <a:lstStyle/>
          <a:p>
            <a:fld id="{F90C6D6F-57D2-4EDC-A956-D984533A9BD2}" type="slidenum">
              <a:rPr lang="en-US" smtClean="0"/>
              <a:t>‹#›</a:t>
            </a:fld>
            <a:endParaRPr lang="en-US"/>
          </a:p>
        </p:txBody>
      </p:sp>
    </p:spTree>
    <p:extLst>
      <p:ext uri="{BB962C8B-B14F-4D97-AF65-F5344CB8AC3E}">
        <p14:creationId xmlns:p14="http://schemas.microsoft.com/office/powerpoint/2010/main" val="355675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49FA4-368F-4C45-B563-AF0C1F59362A}"/>
              </a:ext>
            </a:extLst>
          </p:cNvPr>
          <p:cNvSpPr>
            <a:spLocks noGrp="1"/>
          </p:cNvSpPr>
          <p:nvPr>
            <p:ph type="dt" sz="half" idx="10"/>
          </p:nvPr>
        </p:nvSpPr>
        <p:spPr/>
        <p:txBody>
          <a:bodyPr/>
          <a:lstStyle/>
          <a:p>
            <a:fld id="{F499E4F9-241A-4771-B374-7D317431AE1D}" type="datetimeFigureOut">
              <a:rPr lang="en-US" smtClean="0"/>
              <a:t>11/10/2023</a:t>
            </a:fld>
            <a:endParaRPr lang="en-US"/>
          </a:p>
        </p:txBody>
      </p:sp>
      <p:sp>
        <p:nvSpPr>
          <p:cNvPr id="3" name="Footer Placeholder 2">
            <a:extLst>
              <a:ext uri="{FF2B5EF4-FFF2-40B4-BE49-F238E27FC236}">
                <a16:creationId xmlns:a16="http://schemas.microsoft.com/office/drawing/2014/main" id="{59908316-66B1-4D16-9646-D3DE534A94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7D3069-4418-42DC-B26D-14FFF4F4C160}"/>
              </a:ext>
            </a:extLst>
          </p:cNvPr>
          <p:cNvSpPr>
            <a:spLocks noGrp="1"/>
          </p:cNvSpPr>
          <p:nvPr>
            <p:ph type="sldNum" sz="quarter" idx="12"/>
          </p:nvPr>
        </p:nvSpPr>
        <p:spPr/>
        <p:txBody>
          <a:bodyPr/>
          <a:lstStyle/>
          <a:p>
            <a:fld id="{F90C6D6F-57D2-4EDC-A956-D984533A9BD2}" type="slidenum">
              <a:rPr lang="en-US" smtClean="0"/>
              <a:t>‹#›</a:t>
            </a:fld>
            <a:endParaRPr lang="en-US"/>
          </a:p>
        </p:txBody>
      </p:sp>
    </p:spTree>
    <p:extLst>
      <p:ext uri="{BB962C8B-B14F-4D97-AF65-F5344CB8AC3E}">
        <p14:creationId xmlns:p14="http://schemas.microsoft.com/office/powerpoint/2010/main" val="254716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CE73-CE1F-4F15-BE31-FFCADFEFB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3F26BE-6456-432A-B1B5-C08E6A376B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B8CA12-F1DF-4F0A-AD69-32BC8CB77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896A7-FDD8-4236-A059-8F315580D9FD}"/>
              </a:ext>
            </a:extLst>
          </p:cNvPr>
          <p:cNvSpPr>
            <a:spLocks noGrp="1"/>
          </p:cNvSpPr>
          <p:nvPr>
            <p:ph type="dt" sz="half" idx="10"/>
          </p:nvPr>
        </p:nvSpPr>
        <p:spPr/>
        <p:txBody>
          <a:bodyPr/>
          <a:lstStyle/>
          <a:p>
            <a:fld id="{F499E4F9-241A-4771-B374-7D317431AE1D}" type="datetimeFigureOut">
              <a:rPr lang="en-US" smtClean="0"/>
              <a:t>11/10/2023</a:t>
            </a:fld>
            <a:endParaRPr lang="en-US"/>
          </a:p>
        </p:txBody>
      </p:sp>
      <p:sp>
        <p:nvSpPr>
          <p:cNvPr id="6" name="Footer Placeholder 5">
            <a:extLst>
              <a:ext uri="{FF2B5EF4-FFF2-40B4-BE49-F238E27FC236}">
                <a16:creationId xmlns:a16="http://schemas.microsoft.com/office/drawing/2014/main" id="{E68BC9F5-EE11-4062-A050-1E462A620D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70605-F728-432A-BE51-88F3F15D16B9}"/>
              </a:ext>
            </a:extLst>
          </p:cNvPr>
          <p:cNvSpPr>
            <a:spLocks noGrp="1"/>
          </p:cNvSpPr>
          <p:nvPr>
            <p:ph type="sldNum" sz="quarter" idx="12"/>
          </p:nvPr>
        </p:nvSpPr>
        <p:spPr/>
        <p:txBody>
          <a:bodyPr/>
          <a:lstStyle/>
          <a:p>
            <a:fld id="{F90C6D6F-57D2-4EDC-A956-D984533A9BD2}" type="slidenum">
              <a:rPr lang="en-US" smtClean="0"/>
              <a:t>‹#›</a:t>
            </a:fld>
            <a:endParaRPr lang="en-US"/>
          </a:p>
        </p:txBody>
      </p:sp>
    </p:spTree>
    <p:extLst>
      <p:ext uri="{BB962C8B-B14F-4D97-AF65-F5344CB8AC3E}">
        <p14:creationId xmlns:p14="http://schemas.microsoft.com/office/powerpoint/2010/main" val="98896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0131-C5CD-402C-BE4C-51C2602D3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D5121D-B13E-49DB-9388-D85DE49824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5B4D5D-7244-4B49-A9FE-704C78675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6489C-0406-4430-BCCF-EE5C1161DC4E}"/>
              </a:ext>
            </a:extLst>
          </p:cNvPr>
          <p:cNvSpPr>
            <a:spLocks noGrp="1"/>
          </p:cNvSpPr>
          <p:nvPr>
            <p:ph type="dt" sz="half" idx="10"/>
          </p:nvPr>
        </p:nvSpPr>
        <p:spPr/>
        <p:txBody>
          <a:bodyPr/>
          <a:lstStyle/>
          <a:p>
            <a:fld id="{F499E4F9-241A-4771-B374-7D317431AE1D}" type="datetimeFigureOut">
              <a:rPr lang="en-US" smtClean="0"/>
              <a:t>11/10/2023</a:t>
            </a:fld>
            <a:endParaRPr lang="en-US"/>
          </a:p>
        </p:txBody>
      </p:sp>
      <p:sp>
        <p:nvSpPr>
          <p:cNvPr id="6" name="Footer Placeholder 5">
            <a:extLst>
              <a:ext uri="{FF2B5EF4-FFF2-40B4-BE49-F238E27FC236}">
                <a16:creationId xmlns:a16="http://schemas.microsoft.com/office/drawing/2014/main" id="{7C7CA524-E5AD-4AEA-8FB4-F643A62E5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650A74-72D5-4519-B834-5E1D0E301D85}"/>
              </a:ext>
            </a:extLst>
          </p:cNvPr>
          <p:cNvSpPr>
            <a:spLocks noGrp="1"/>
          </p:cNvSpPr>
          <p:nvPr>
            <p:ph type="sldNum" sz="quarter" idx="12"/>
          </p:nvPr>
        </p:nvSpPr>
        <p:spPr/>
        <p:txBody>
          <a:bodyPr/>
          <a:lstStyle/>
          <a:p>
            <a:fld id="{F90C6D6F-57D2-4EDC-A956-D984533A9BD2}" type="slidenum">
              <a:rPr lang="en-US" smtClean="0"/>
              <a:t>‹#›</a:t>
            </a:fld>
            <a:endParaRPr lang="en-US"/>
          </a:p>
        </p:txBody>
      </p:sp>
    </p:spTree>
    <p:extLst>
      <p:ext uri="{BB962C8B-B14F-4D97-AF65-F5344CB8AC3E}">
        <p14:creationId xmlns:p14="http://schemas.microsoft.com/office/powerpoint/2010/main" val="363801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125C4-7F36-4E0C-8AF5-4DEFB8A395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0C9151-7C69-4774-B942-5E2039BF5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E6D95-7F56-476A-93C4-D496B5F75A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9E4F9-241A-4771-B374-7D317431AE1D}" type="datetimeFigureOut">
              <a:rPr lang="en-US" smtClean="0"/>
              <a:t>11/10/2023</a:t>
            </a:fld>
            <a:endParaRPr lang="en-US"/>
          </a:p>
        </p:txBody>
      </p:sp>
      <p:sp>
        <p:nvSpPr>
          <p:cNvPr id="5" name="Footer Placeholder 4">
            <a:extLst>
              <a:ext uri="{FF2B5EF4-FFF2-40B4-BE49-F238E27FC236}">
                <a16:creationId xmlns:a16="http://schemas.microsoft.com/office/drawing/2014/main" id="{0A22729A-3B0E-4B21-8B33-1D211B3B8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177AB4-FFD6-46C9-A993-8383A84E2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C6D6F-57D2-4EDC-A956-D984533A9BD2}" type="slidenum">
              <a:rPr lang="en-US" smtClean="0"/>
              <a:t>‹#›</a:t>
            </a:fld>
            <a:endParaRPr lang="en-US"/>
          </a:p>
        </p:txBody>
      </p:sp>
    </p:spTree>
    <p:extLst>
      <p:ext uri="{BB962C8B-B14F-4D97-AF65-F5344CB8AC3E}">
        <p14:creationId xmlns:p14="http://schemas.microsoft.com/office/powerpoint/2010/main" val="363587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46DCC0-FA83-4A06-8850-15CFCC7D1631}"/>
              </a:ext>
            </a:extLst>
          </p:cNvPr>
          <p:cNvSpPr>
            <a:spLocks noGrp="1"/>
          </p:cNvSpPr>
          <p:nvPr>
            <p:ph type="ctrTitle"/>
          </p:nvPr>
        </p:nvSpPr>
        <p:spPr>
          <a:xfrm>
            <a:off x="660041" y="2767106"/>
            <a:ext cx="2880828" cy="3573584"/>
          </a:xfrm>
        </p:spPr>
        <p:txBody>
          <a:bodyPr anchor="t">
            <a:normAutofit/>
          </a:bodyPr>
          <a:lstStyle/>
          <a:p>
            <a:r>
              <a:rPr lang="en-US" sz="3400">
                <a:solidFill>
                  <a:srgbClr val="FFFFFF"/>
                </a:solidFill>
              </a:rPr>
              <a:t>Service Manual </a:t>
            </a:r>
            <a:br>
              <a:rPr lang="en-US" sz="3400">
                <a:solidFill>
                  <a:srgbClr val="FFFFFF"/>
                </a:solidFill>
              </a:rPr>
            </a:br>
            <a:r>
              <a:rPr lang="en-US" sz="3400">
                <a:solidFill>
                  <a:srgbClr val="FFFFFF"/>
                </a:solidFill>
              </a:rPr>
              <a:t>Workshop </a:t>
            </a:r>
            <a:br>
              <a:rPr lang="en-US" sz="3400">
                <a:solidFill>
                  <a:srgbClr val="FFFFFF"/>
                </a:solidFill>
              </a:rPr>
            </a:br>
            <a:br>
              <a:rPr lang="en-US" sz="3400">
                <a:solidFill>
                  <a:srgbClr val="FFFFFF"/>
                </a:solidFill>
              </a:rPr>
            </a:br>
            <a:r>
              <a:rPr lang="en-US" sz="3400">
                <a:solidFill>
                  <a:srgbClr val="FFFFFF"/>
                </a:solidFill>
              </a:rPr>
              <a:t>Chapter 3</a:t>
            </a:r>
            <a:br>
              <a:rPr lang="en-US" sz="3400">
                <a:solidFill>
                  <a:srgbClr val="FFFFFF"/>
                </a:solidFill>
              </a:rPr>
            </a:br>
            <a:r>
              <a:rPr lang="en-US" sz="3400">
                <a:solidFill>
                  <a:srgbClr val="FFFFFF"/>
                </a:solidFill>
              </a:rPr>
              <a:t>The Area and its Activities</a:t>
            </a:r>
            <a:endParaRPr lang="en-US" sz="3400" dirty="0">
              <a:solidFill>
                <a:srgbClr val="FFFFFF"/>
              </a:solidFill>
            </a:endParaRPr>
          </a:p>
        </p:txBody>
      </p:sp>
      <p:sp>
        <p:nvSpPr>
          <p:cNvPr id="3" name="Subtitle 2">
            <a:extLst>
              <a:ext uri="{FF2B5EF4-FFF2-40B4-BE49-F238E27FC236}">
                <a16:creationId xmlns:a16="http://schemas.microsoft.com/office/drawing/2014/main" id="{804797E1-3551-485B-A220-A20FBA92E678}"/>
              </a:ext>
            </a:extLst>
          </p:cNvPr>
          <p:cNvSpPr>
            <a:spLocks noGrp="1"/>
          </p:cNvSpPr>
          <p:nvPr>
            <p:ph type="subTitle" idx="1"/>
          </p:nvPr>
        </p:nvSpPr>
        <p:spPr>
          <a:xfrm>
            <a:off x="660042" y="806824"/>
            <a:ext cx="2919738" cy="1494117"/>
          </a:xfrm>
        </p:spPr>
        <p:txBody>
          <a:bodyPr anchor="b">
            <a:normAutofit/>
          </a:bodyPr>
          <a:lstStyle/>
          <a:p>
            <a:pPr algn="l"/>
            <a:r>
              <a:rPr lang="en-US" sz="2000">
                <a:solidFill>
                  <a:srgbClr val="FFFFFF"/>
                </a:solidFill>
              </a:rPr>
              <a:t>Alcoholics Anonymous</a:t>
            </a:r>
          </a:p>
          <a:p>
            <a:pPr algn="l"/>
            <a:r>
              <a:rPr lang="en-US" sz="2000">
                <a:solidFill>
                  <a:srgbClr val="FFFFFF"/>
                </a:solidFill>
              </a:rPr>
              <a:t>Area 15</a:t>
            </a:r>
          </a:p>
          <a:p>
            <a:pPr algn="l"/>
            <a:r>
              <a:rPr lang="en-US" sz="2000">
                <a:solidFill>
                  <a:srgbClr val="FFFFFF"/>
                </a:solidFill>
              </a:rPr>
              <a:t>Outreach Committee</a:t>
            </a:r>
            <a:endParaRPr lang="en-US" sz="2000" dirty="0">
              <a:solidFill>
                <a:srgbClr val="FFFFFF"/>
              </a:solidFill>
            </a:endParaRPr>
          </a:p>
        </p:txBody>
      </p:sp>
      <p:pic>
        <p:nvPicPr>
          <p:cNvPr id="5" name="Picture 4" descr="A picture containing text, businesscard&#10;&#10;Description automatically generated">
            <a:extLst>
              <a:ext uri="{FF2B5EF4-FFF2-40B4-BE49-F238E27FC236}">
                <a16:creationId xmlns:a16="http://schemas.microsoft.com/office/drawing/2014/main" id="{14D00A6C-D18C-7A1C-CDAC-FD8344739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9794" y="276670"/>
            <a:ext cx="4831882" cy="6243668"/>
          </a:xfrm>
          <a:prstGeom prst="rect">
            <a:avLst/>
          </a:prstGeom>
        </p:spPr>
      </p:pic>
    </p:spTree>
    <p:extLst>
      <p:ext uri="{BB962C8B-B14F-4D97-AF65-F5344CB8AC3E}">
        <p14:creationId xmlns:p14="http://schemas.microsoft.com/office/powerpoint/2010/main" val="108868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2059806"/>
            <a:ext cx="9724031" cy="3941749"/>
          </a:xfrm>
        </p:spPr>
        <p:txBody>
          <a:bodyPr anchor="ctr">
            <a:normAutofit/>
          </a:bodyPr>
          <a:lstStyle/>
          <a:p>
            <a:pPr marL="0" indent="0" algn="ctr">
              <a:buNone/>
            </a:pPr>
            <a:r>
              <a:rPr lang="en-US" b="1" u="sng" dirty="0"/>
              <a:t>Purpose</a:t>
            </a:r>
          </a:p>
          <a:p>
            <a:r>
              <a:rPr lang="en-US" sz="2600" dirty="0"/>
              <a:t>Not all areas operate in the same way, generally the Area’s purposes include:</a:t>
            </a:r>
          </a:p>
          <a:p>
            <a:pPr marL="457200" indent="-457200">
              <a:buFont typeface="+mj-lt"/>
              <a:buAutoNum type="arabicPeriod"/>
            </a:pPr>
            <a:r>
              <a:rPr lang="en-US" sz="2000" dirty="0"/>
              <a:t>To elect a delegate who will represent the area’s conscience at the annual General Service Conference, where decisions are made that affect A.A. throughout the U.S. &amp; Canada.</a:t>
            </a:r>
          </a:p>
          <a:p>
            <a:pPr marL="457200" indent="-457200">
              <a:buFont typeface="+mj-lt"/>
              <a:buAutoNum type="arabicPeriod"/>
            </a:pPr>
            <a:r>
              <a:rPr lang="en-US" sz="2000" dirty="0"/>
              <a:t>To form a local decision-making structure so groups can collectively decide on matters that affect their area.</a:t>
            </a:r>
          </a:p>
          <a:p>
            <a:pPr marL="457200" indent="-457200">
              <a:buFont typeface="+mj-lt"/>
              <a:buAutoNum type="arabicPeriod"/>
            </a:pPr>
            <a:r>
              <a:rPr lang="en-US" sz="2000" dirty="0"/>
              <a:t>To carry out Twelfth Step work that may not be practical for groups, districts or intergroups to take on by themselves. </a:t>
            </a:r>
          </a:p>
          <a:p>
            <a:pPr marL="457200" indent="-457200">
              <a:buFont typeface="+mj-lt"/>
              <a:buAutoNum type="arabicPeriod"/>
            </a:pPr>
            <a:endParaRPr lang="en-US" sz="2000" dirty="0"/>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19</a:t>
            </a:r>
          </a:p>
        </p:txBody>
      </p:sp>
    </p:spTree>
    <p:extLst>
      <p:ext uri="{BB962C8B-B14F-4D97-AF65-F5344CB8AC3E}">
        <p14:creationId xmlns:p14="http://schemas.microsoft.com/office/powerpoint/2010/main" val="301453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1780674"/>
            <a:ext cx="9724031" cy="4220882"/>
          </a:xfrm>
        </p:spPr>
        <p:txBody>
          <a:bodyPr anchor="ctr">
            <a:normAutofit/>
          </a:bodyPr>
          <a:lstStyle/>
          <a:p>
            <a:pPr marL="0" indent="0" algn="ctr">
              <a:buNone/>
            </a:pPr>
            <a:r>
              <a:rPr lang="en-US" b="1" u="sng" dirty="0"/>
              <a:t>Composition</a:t>
            </a:r>
          </a:p>
          <a:p>
            <a:r>
              <a:rPr lang="en-US" sz="2600" dirty="0"/>
              <a:t>Trusted servants typically voting members of an area assembly (may vary by area):</a:t>
            </a:r>
          </a:p>
          <a:p>
            <a:r>
              <a:rPr lang="en-US" sz="2000" dirty="0"/>
              <a:t>GSRs — representing the conscience of the groups in the area</a:t>
            </a:r>
          </a:p>
          <a:p>
            <a:r>
              <a:rPr lang="en-US" sz="2000" dirty="0"/>
              <a:t>DCMs — representing the conscience of the districts in the area</a:t>
            </a:r>
          </a:p>
          <a:p>
            <a:r>
              <a:rPr lang="en-US" sz="2000" dirty="0"/>
              <a:t>Area officers — elected by the GSRs and DCMs to serve the area</a:t>
            </a:r>
          </a:p>
          <a:p>
            <a:r>
              <a:rPr lang="en-US" sz="2000" dirty="0"/>
              <a:t>Area committee chairs — typically appointed by the area chair or elected by the assembly</a:t>
            </a:r>
          </a:p>
          <a:p>
            <a:r>
              <a:rPr lang="en-US" sz="2000" dirty="0"/>
              <a:t>Area delegate — elected to represent the conscience of the area at the annual General Service Conference meeting</a:t>
            </a:r>
            <a:endParaRPr lang="en-US" sz="800" dirty="0"/>
          </a:p>
          <a:p>
            <a:pPr marL="0" indent="0">
              <a:buNone/>
            </a:pPr>
            <a:endParaRPr lang="en-US" sz="800" dirty="0"/>
          </a:p>
          <a:p>
            <a:pPr lvl="1"/>
            <a:r>
              <a:rPr lang="en-US" sz="1600" dirty="0"/>
              <a:t>Area 15 – See 1.2 of the Book of Current Practices</a:t>
            </a:r>
          </a:p>
          <a:p>
            <a:pPr lvl="1"/>
            <a:endParaRPr lang="en-US" sz="1600" dirty="0"/>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19</a:t>
            </a:r>
          </a:p>
        </p:txBody>
      </p:sp>
    </p:spTree>
    <p:extLst>
      <p:ext uri="{BB962C8B-B14F-4D97-AF65-F5344CB8AC3E}">
        <p14:creationId xmlns:p14="http://schemas.microsoft.com/office/powerpoint/2010/main" val="310172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2059806"/>
            <a:ext cx="9724031" cy="3941749"/>
          </a:xfrm>
        </p:spPr>
        <p:txBody>
          <a:bodyPr anchor="ctr">
            <a:normAutofit/>
          </a:bodyPr>
          <a:lstStyle/>
          <a:p>
            <a:pPr marL="0" indent="0" algn="ctr">
              <a:buNone/>
            </a:pPr>
            <a:r>
              <a:rPr lang="en-US" b="1" u="sng" dirty="0"/>
              <a:t>Election Assemblies</a:t>
            </a:r>
          </a:p>
          <a:p>
            <a:r>
              <a:rPr lang="en-US" sz="2600" dirty="0"/>
              <a:t>Held once every two years, the delegate is elected, typically, along with area officers. It is common for little or no other business to be conducted. In an election year, this assembly is usually scheduled in the fall, with the new cycle beginning in January (See Appendix M for information on Conference panels).</a:t>
            </a:r>
          </a:p>
          <a:p>
            <a:pPr lvl="1"/>
            <a:r>
              <a:rPr lang="en-US" sz="1600" dirty="0"/>
              <a:t>Area 15 – Odd year panel. </a:t>
            </a:r>
          </a:p>
          <a:p>
            <a:pPr lvl="1"/>
            <a:r>
              <a:rPr lang="en-US" sz="1600" dirty="0"/>
              <a:t>Carey W. in Panel 73</a:t>
            </a:r>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19</a:t>
            </a:r>
          </a:p>
        </p:txBody>
      </p:sp>
    </p:spTree>
    <p:extLst>
      <p:ext uri="{BB962C8B-B14F-4D97-AF65-F5344CB8AC3E}">
        <p14:creationId xmlns:p14="http://schemas.microsoft.com/office/powerpoint/2010/main" val="42981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2059806"/>
            <a:ext cx="9724031" cy="3941749"/>
          </a:xfrm>
        </p:spPr>
        <p:txBody>
          <a:bodyPr anchor="ctr">
            <a:normAutofit lnSpcReduction="10000"/>
          </a:bodyPr>
          <a:lstStyle/>
          <a:p>
            <a:pPr marL="0" indent="0" algn="ctr">
              <a:buNone/>
            </a:pPr>
            <a:r>
              <a:rPr lang="en-US" b="1" u="sng" dirty="0"/>
              <a:t>Regular (Non-Election) Assemblies</a:t>
            </a:r>
          </a:p>
          <a:p>
            <a:r>
              <a:rPr lang="en-US" sz="2600" dirty="0"/>
              <a:t>This kind of meeting is typically held multiple times during the year and may take different forms. Each area decides for itself on the number — and interval between — meetings. </a:t>
            </a:r>
          </a:p>
          <a:p>
            <a:pPr lvl="1"/>
            <a:r>
              <a:rPr lang="en-US" sz="2200" dirty="0"/>
              <a:t>In some areas, a “regular” assembly meeting may be called a “workshop” or “general sharing session.” </a:t>
            </a:r>
          </a:p>
          <a:p>
            <a:pPr lvl="1"/>
            <a:r>
              <a:rPr lang="en-US" sz="2200" dirty="0"/>
              <a:t>Some areas appoint agenda committees, which may include the officers and GSRs. </a:t>
            </a:r>
          </a:p>
          <a:p>
            <a:pPr lvl="1"/>
            <a:r>
              <a:rPr lang="en-US" sz="2200" dirty="0"/>
              <a:t>Some areas choose to keep business to a minimum and use most of the time for sharing sessions or workshops. </a:t>
            </a:r>
          </a:p>
          <a:p>
            <a:pPr lvl="1"/>
            <a:r>
              <a:rPr lang="en-US" sz="2200" dirty="0"/>
              <a:t>Special speakers who have experience with general service may also be invited to shed light on worldwide services.</a:t>
            </a:r>
            <a:endParaRPr lang="en-US" sz="1200" dirty="0"/>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19</a:t>
            </a:r>
          </a:p>
        </p:txBody>
      </p:sp>
    </p:spTree>
    <p:extLst>
      <p:ext uri="{BB962C8B-B14F-4D97-AF65-F5344CB8AC3E}">
        <p14:creationId xmlns:p14="http://schemas.microsoft.com/office/powerpoint/2010/main" val="289784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1328208"/>
            <a:ext cx="9724031" cy="4673348"/>
          </a:xfrm>
        </p:spPr>
        <p:txBody>
          <a:bodyPr anchor="ctr">
            <a:normAutofit/>
          </a:bodyPr>
          <a:lstStyle/>
          <a:p>
            <a:pPr marL="0" indent="0" algn="ctr">
              <a:buNone/>
            </a:pPr>
            <a:r>
              <a:rPr lang="en-US" b="1" u="sng" dirty="0"/>
              <a:t>Practice and Procedure</a:t>
            </a:r>
          </a:p>
          <a:p>
            <a:pPr marL="0" indent="0">
              <a:buNone/>
            </a:pPr>
            <a:r>
              <a:rPr lang="en-US" sz="2400" dirty="0"/>
              <a:t>“In the spirit of area autonomy, typical practices and procedures discussed here are in no way obligatory, and, in some instances, may be impractical. It is important for each area to agree for itself on how it will operate.”</a:t>
            </a:r>
          </a:p>
          <a:p>
            <a:pPr marL="0" indent="0">
              <a:buNone/>
            </a:pPr>
            <a:r>
              <a:rPr lang="en-US" sz="2400" dirty="0"/>
              <a:t>Questions:</a:t>
            </a:r>
          </a:p>
          <a:p>
            <a:pPr lvl="1"/>
            <a:r>
              <a:rPr lang="en-US" sz="2000" dirty="0"/>
              <a:t>Do the chairs of special committees have a vote?</a:t>
            </a:r>
          </a:p>
          <a:p>
            <a:pPr lvl="1"/>
            <a:r>
              <a:rPr lang="en-US" sz="2000" dirty="0"/>
              <a:t> How long must a group have been in existence before its GSR can vote? </a:t>
            </a:r>
          </a:p>
          <a:p>
            <a:pPr lvl="1"/>
            <a:r>
              <a:rPr lang="en-US" sz="2000" dirty="0"/>
              <a:t>Can one GSR represent two groups? </a:t>
            </a:r>
          </a:p>
          <a:p>
            <a:pPr lvl="1"/>
            <a:r>
              <a:rPr lang="en-US" sz="2000" dirty="0"/>
              <a:t>When the GSR cannot be present, are they allowed to vote by proxy? </a:t>
            </a:r>
          </a:p>
          <a:p>
            <a:pPr lvl="1"/>
            <a:r>
              <a:rPr lang="en-US" sz="2000" dirty="0"/>
              <a:t>Do GSRs of prison and hospital groups have a vote?</a:t>
            </a:r>
          </a:p>
          <a:p>
            <a:endParaRPr lang="en-US" sz="1600" dirty="0"/>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20</a:t>
            </a:r>
          </a:p>
        </p:txBody>
      </p:sp>
    </p:spTree>
    <p:extLst>
      <p:ext uri="{BB962C8B-B14F-4D97-AF65-F5344CB8AC3E}">
        <p14:creationId xmlns:p14="http://schemas.microsoft.com/office/powerpoint/2010/main" val="365485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1622744"/>
            <a:ext cx="9724031" cy="4807033"/>
          </a:xfrm>
        </p:spPr>
        <p:txBody>
          <a:bodyPr anchor="ctr">
            <a:normAutofit/>
          </a:bodyPr>
          <a:lstStyle/>
          <a:p>
            <a:pPr marL="0" indent="0" algn="ctr">
              <a:buNone/>
            </a:pPr>
            <a:r>
              <a:rPr lang="en-US" b="1" u="sng" dirty="0"/>
              <a:t>Timing and Location of Assemblies</a:t>
            </a:r>
          </a:p>
          <a:p>
            <a:r>
              <a:rPr lang="en-US" dirty="0"/>
              <a:t>Most areas hold assembly meetings quarterly or every other month (a few meet monthly). When travel distances are great, assemblies may be held semiannually or even annually.</a:t>
            </a:r>
          </a:p>
          <a:p>
            <a:r>
              <a:rPr lang="en-US" dirty="0"/>
              <a:t>Assemblies may run from half a day to a full weekend.</a:t>
            </a:r>
          </a:p>
          <a:p>
            <a:pPr marL="0" indent="0">
              <a:buNone/>
            </a:pPr>
            <a:endParaRPr lang="en-US" sz="1000" dirty="0"/>
          </a:p>
          <a:p>
            <a:pPr lvl="1"/>
            <a:r>
              <a:rPr lang="en-US" sz="2000" dirty="0"/>
              <a:t>Area 15 meets quarterly, in January, April, July and October for a weekend</a:t>
            </a:r>
          </a:p>
          <a:p>
            <a:pPr lvl="1"/>
            <a:r>
              <a:rPr lang="en-US" sz="2000" dirty="0"/>
              <a:t>Locations are found by the Quarterly Coordinator Committee and voted on by the body – Districts bid to “host” each assembly</a:t>
            </a:r>
          </a:p>
          <a:p>
            <a:endParaRPr lang="en-US" b="1" u="sng" dirty="0"/>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20</a:t>
            </a:r>
          </a:p>
        </p:txBody>
      </p:sp>
    </p:spTree>
    <p:extLst>
      <p:ext uri="{BB962C8B-B14F-4D97-AF65-F5344CB8AC3E}">
        <p14:creationId xmlns:p14="http://schemas.microsoft.com/office/powerpoint/2010/main" val="150298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1885280"/>
            <a:ext cx="9724031" cy="4116276"/>
          </a:xfrm>
        </p:spPr>
        <p:txBody>
          <a:bodyPr anchor="ctr">
            <a:normAutofit/>
          </a:bodyPr>
          <a:lstStyle/>
          <a:p>
            <a:pPr marL="0" indent="0" algn="ctr">
              <a:buNone/>
            </a:pPr>
            <a:r>
              <a:rPr lang="en-US" b="1" u="sng" dirty="0"/>
              <a:t>Area Activities</a:t>
            </a:r>
          </a:p>
          <a:p>
            <a:pPr marL="457200" indent="-457200">
              <a:buFont typeface="+mj-lt"/>
              <a:buAutoNum type="arabicPeriod"/>
            </a:pPr>
            <a:r>
              <a:rPr lang="en-US" dirty="0"/>
              <a:t>The Annual Conference Program</a:t>
            </a:r>
          </a:p>
          <a:p>
            <a:pPr lvl="1"/>
            <a:r>
              <a:rPr lang="en-US" dirty="0"/>
              <a:t>“…one of the most important items for an assembly program is a good look at the agenda of every General Service Conference. Assemblies and district meetings provide an ideal time to find out problems and solutions that are shared by A.A. groups everywhere.”</a:t>
            </a:r>
          </a:p>
          <a:p>
            <a:pPr lvl="1"/>
            <a:r>
              <a:rPr lang="en-US" dirty="0"/>
              <a:t>“And after the Conference, area assemblies and district meetings are occasions for hearing full reports on what took place at the Conference, asking questions of the delegate, and  deciding what may need attention at future Conferences.”</a:t>
            </a:r>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21</a:t>
            </a:r>
          </a:p>
        </p:txBody>
      </p:sp>
    </p:spTree>
    <p:extLst>
      <p:ext uri="{BB962C8B-B14F-4D97-AF65-F5344CB8AC3E}">
        <p14:creationId xmlns:p14="http://schemas.microsoft.com/office/powerpoint/2010/main" val="2072241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1885280"/>
            <a:ext cx="9724031" cy="4116276"/>
          </a:xfrm>
        </p:spPr>
        <p:txBody>
          <a:bodyPr anchor="ctr">
            <a:normAutofit/>
          </a:bodyPr>
          <a:lstStyle/>
          <a:p>
            <a:pPr marL="0" indent="0" algn="ctr">
              <a:buNone/>
            </a:pPr>
            <a:r>
              <a:rPr lang="en-US" b="1" u="sng" dirty="0"/>
              <a:t>Area Activities</a:t>
            </a:r>
          </a:p>
          <a:p>
            <a:pPr marL="514350" indent="-514350">
              <a:buFont typeface="+mj-lt"/>
              <a:buAutoNum type="arabicPeriod" startAt="2"/>
            </a:pPr>
            <a:r>
              <a:rPr lang="en-US" dirty="0"/>
              <a:t>Sharing Sessions</a:t>
            </a:r>
          </a:p>
          <a:p>
            <a:pPr lvl="1"/>
            <a:r>
              <a:rPr lang="en-US" dirty="0"/>
              <a:t>In an area sharing session, everyone has a chance to use their experience, strength and hope to contribute ideas and opinions about the welfare of A.A. (This can be useful at district meetings as well.) </a:t>
            </a:r>
          </a:p>
          <a:p>
            <a:pPr lvl="2"/>
            <a:r>
              <a:rPr lang="en-US" dirty="0"/>
              <a:t>Page 21 has a suggested format and suggested topics, sharing sessions can result in useful ideas to bring back to district meetings.</a:t>
            </a:r>
          </a:p>
          <a:p>
            <a:pPr marL="457200" indent="-457200">
              <a:buFont typeface="+mj-lt"/>
              <a:buAutoNum type="arabicPeriod" startAt="2"/>
            </a:pPr>
            <a:r>
              <a:rPr lang="en-US" dirty="0"/>
              <a:t>Area Archives</a:t>
            </a:r>
          </a:p>
          <a:p>
            <a:pPr marL="457200" indent="-457200">
              <a:buFont typeface="+mj-lt"/>
              <a:buAutoNum type="arabicPeriod" startAt="2"/>
            </a:pPr>
            <a:r>
              <a:rPr lang="en-US" dirty="0"/>
              <a:t>Area Newsletters and Bulletins</a:t>
            </a:r>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22</a:t>
            </a:r>
          </a:p>
        </p:txBody>
      </p:sp>
    </p:spTree>
    <p:extLst>
      <p:ext uri="{BB962C8B-B14F-4D97-AF65-F5344CB8AC3E}">
        <p14:creationId xmlns:p14="http://schemas.microsoft.com/office/powerpoint/2010/main" val="1757424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1885280"/>
            <a:ext cx="9724031" cy="4116276"/>
          </a:xfrm>
        </p:spPr>
        <p:txBody>
          <a:bodyPr anchor="ctr">
            <a:normAutofit/>
          </a:bodyPr>
          <a:lstStyle/>
          <a:p>
            <a:pPr marL="0" indent="0" algn="ctr">
              <a:buNone/>
            </a:pPr>
            <a:r>
              <a:rPr lang="en-US" b="1" u="sng" dirty="0"/>
              <a:t>Area Activities</a:t>
            </a:r>
          </a:p>
          <a:p>
            <a:pPr marL="514350" indent="-514350">
              <a:buFont typeface="+mj-lt"/>
              <a:buAutoNum type="arabicPeriod" startAt="5"/>
            </a:pPr>
            <a:r>
              <a:rPr lang="en-US" dirty="0"/>
              <a:t>Conventions</a:t>
            </a:r>
          </a:p>
          <a:p>
            <a:pPr lvl="1"/>
            <a:r>
              <a:rPr lang="en-US" dirty="0"/>
              <a:t>They are frequently set up and guided by area committees or by special committees appointed by area chairs. Usually, assembly meetings are not held during conventions, but occasionally they can take place just before or after.</a:t>
            </a:r>
          </a:p>
          <a:p>
            <a:pPr marL="457200" indent="-457200">
              <a:buFont typeface="+mj-lt"/>
              <a:buAutoNum type="arabicPeriod" startAt="5"/>
            </a:pPr>
            <a:r>
              <a:rPr lang="en-US" dirty="0"/>
              <a:t>Area Websites</a:t>
            </a:r>
          </a:p>
          <a:p>
            <a:pPr lvl="1"/>
            <a:r>
              <a:rPr lang="en-US" dirty="0"/>
              <a:t>Suggested guidelines on page 23</a:t>
            </a:r>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23</a:t>
            </a:r>
          </a:p>
        </p:txBody>
      </p:sp>
    </p:spTree>
    <p:extLst>
      <p:ext uri="{BB962C8B-B14F-4D97-AF65-F5344CB8AC3E}">
        <p14:creationId xmlns:p14="http://schemas.microsoft.com/office/powerpoint/2010/main" val="3877930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2059806"/>
            <a:ext cx="9724031" cy="3941749"/>
          </a:xfrm>
        </p:spPr>
        <p:txBody>
          <a:bodyPr anchor="ctr">
            <a:normAutofit/>
          </a:bodyPr>
          <a:lstStyle/>
          <a:p>
            <a:pPr marL="0" indent="0" algn="ctr">
              <a:buNone/>
            </a:pPr>
            <a:r>
              <a:rPr lang="en-US" b="1" u="sng" dirty="0"/>
              <a:t>Working With Intergroups/Central Offices</a:t>
            </a:r>
          </a:p>
          <a:p>
            <a:r>
              <a:rPr lang="en-US" sz="2400" dirty="0"/>
              <a:t>Traditionally Intergroup/central offices provide local services, while general service committees maintain the  link between A.A. groups and the General Service Board by means of the Conference. (Some parts  of the U.S./Canada structure may not have an intergroup/central office.) </a:t>
            </a:r>
          </a:p>
          <a:p>
            <a:r>
              <a:rPr lang="en-US" sz="2400" dirty="0"/>
              <a:t>Many areas find that a liaison between the intergroup/central offices and the area committee is very helpful in maintaining good relations and communication. In some areas the liaison has a vote at the assembly; in others, a voice, but no vote.</a:t>
            </a:r>
          </a:p>
          <a:p>
            <a:endParaRPr lang="en-US" sz="2400" dirty="0"/>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19</a:t>
            </a:r>
          </a:p>
        </p:txBody>
      </p:sp>
    </p:spTree>
    <p:extLst>
      <p:ext uri="{BB962C8B-B14F-4D97-AF65-F5344CB8AC3E}">
        <p14:creationId xmlns:p14="http://schemas.microsoft.com/office/powerpoint/2010/main" val="319085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6F980-9D65-02F3-964F-4690A84C18E6}"/>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The A.A. Service Manual</a:t>
            </a:r>
          </a:p>
        </p:txBody>
      </p:sp>
      <p:sp>
        <p:nvSpPr>
          <p:cNvPr id="3" name="Content Placeholder 2">
            <a:extLst>
              <a:ext uri="{FF2B5EF4-FFF2-40B4-BE49-F238E27FC236}">
                <a16:creationId xmlns:a16="http://schemas.microsoft.com/office/drawing/2014/main" id="{3F16C991-5B2D-0379-F140-35836E79DE62}"/>
              </a:ext>
            </a:extLst>
          </p:cNvPr>
          <p:cNvSpPr>
            <a:spLocks noGrp="1"/>
          </p:cNvSpPr>
          <p:nvPr>
            <p:ph idx="1"/>
          </p:nvPr>
        </p:nvSpPr>
        <p:spPr>
          <a:xfrm>
            <a:off x="1371599" y="2011680"/>
            <a:ext cx="9724031" cy="4235116"/>
          </a:xfrm>
        </p:spPr>
        <p:txBody>
          <a:bodyPr anchor="ctr">
            <a:normAutofit lnSpcReduction="10000"/>
          </a:bodyPr>
          <a:lstStyle/>
          <a:p>
            <a:r>
              <a:rPr lang="en-US" sz="2400" dirty="0"/>
              <a:t>Chapter 1	-</a:t>
            </a:r>
            <a:r>
              <a:rPr lang="en-US" sz="2000" b="1" dirty="0"/>
              <a:t>The Group and its General Service Representative</a:t>
            </a:r>
          </a:p>
          <a:p>
            <a:r>
              <a:rPr lang="en-US" sz="2400" dirty="0"/>
              <a:t>Chapter 2	-</a:t>
            </a:r>
            <a:r>
              <a:rPr lang="en-US" sz="2000" b="1" dirty="0"/>
              <a:t>The District and the District Committee Member</a:t>
            </a:r>
            <a:endParaRPr lang="en-US" sz="2400" b="1" dirty="0"/>
          </a:p>
          <a:p>
            <a:r>
              <a:rPr lang="en-US" sz="2400" dirty="0"/>
              <a:t>Chapter 3	</a:t>
            </a:r>
            <a:r>
              <a:rPr lang="en-US" sz="2000" dirty="0"/>
              <a:t>-</a:t>
            </a:r>
            <a:r>
              <a:rPr lang="en-US" sz="2000" b="1" dirty="0"/>
              <a:t>The Area Assembly and it’s Activities </a:t>
            </a:r>
          </a:p>
          <a:p>
            <a:pPr lvl="1"/>
            <a:r>
              <a:rPr lang="en-US" sz="1800" dirty="0"/>
              <a:t>Chapter 4 - The Area Committee</a:t>
            </a:r>
          </a:p>
          <a:p>
            <a:r>
              <a:rPr lang="en-US" sz="2200" dirty="0"/>
              <a:t>Chapter 5	</a:t>
            </a:r>
            <a:r>
              <a:rPr lang="en-US" sz="2000" dirty="0"/>
              <a:t>-</a:t>
            </a:r>
            <a:r>
              <a:rPr lang="en-US" sz="2000" b="1" dirty="0"/>
              <a:t>The Delegate</a:t>
            </a:r>
          </a:p>
          <a:p>
            <a:r>
              <a:rPr lang="en-US" sz="2200" dirty="0"/>
              <a:t>Chapter 6 	</a:t>
            </a:r>
            <a:r>
              <a:rPr lang="en-US" sz="2000" dirty="0"/>
              <a:t>-</a:t>
            </a:r>
            <a:r>
              <a:rPr lang="en-US" sz="2000" b="1" dirty="0"/>
              <a:t>The Annual General Service Conference</a:t>
            </a:r>
          </a:p>
          <a:p>
            <a:pPr lvl="1"/>
            <a:r>
              <a:rPr lang="en-US" sz="1800" dirty="0"/>
              <a:t>Chapter 7 – Conference  Committees</a:t>
            </a:r>
          </a:p>
          <a:p>
            <a:r>
              <a:rPr lang="en-US" sz="2000" dirty="0"/>
              <a:t>Chapter 8 	-</a:t>
            </a:r>
            <a:r>
              <a:rPr lang="en-US" sz="2000" b="1" dirty="0"/>
              <a:t>The General Service Board</a:t>
            </a:r>
          </a:p>
          <a:p>
            <a:pPr lvl="1"/>
            <a:r>
              <a:rPr lang="en-US" sz="1800" dirty="0"/>
              <a:t>Chapter 9	-The Board’s Operating Corporations</a:t>
            </a:r>
          </a:p>
          <a:p>
            <a:pPr lvl="1"/>
            <a:r>
              <a:rPr lang="en-US" sz="1800" dirty="0"/>
              <a:t>Chapter 10 	-The General Service Office</a:t>
            </a:r>
          </a:p>
          <a:p>
            <a:pPr lvl="1"/>
            <a:r>
              <a:rPr lang="en-US" sz="1800" dirty="0"/>
              <a:t>Chapter 11	-A.A. World Services, Inc.</a:t>
            </a:r>
          </a:p>
          <a:p>
            <a:pPr lvl="1"/>
            <a:r>
              <a:rPr lang="en-US" sz="1800" dirty="0"/>
              <a:t>Chapter 12	-A.A. Grapevine, Inc.</a:t>
            </a:r>
            <a:endParaRPr lang="en-US" sz="2000" dirty="0"/>
          </a:p>
        </p:txBody>
      </p:sp>
    </p:spTree>
    <p:extLst>
      <p:ext uri="{BB962C8B-B14F-4D97-AF65-F5344CB8AC3E}">
        <p14:creationId xmlns:p14="http://schemas.microsoft.com/office/powerpoint/2010/main" val="1105584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4742492-5874-A316-A277-414F923A505F}"/>
              </a:ext>
            </a:extLst>
          </p:cNvPr>
          <p:cNvGraphicFramePr>
            <a:graphicFrameLocks noGrp="1"/>
          </p:cNvGraphicFramePr>
          <p:nvPr>
            <p:extLst>
              <p:ext uri="{D42A27DB-BD31-4B8C-83A1-F6EECF244321}">
                <p14:modId xmlns:p14="http://schemas.microsoft.com/office/powerpoint/2010/main" val="3727708754"/>
              </p:ext>
            </p:extLst>
          </p:nvPr>
        </p:nvGraphicFramePr>
        <p:xfrm>
          <a:off x="361012" y="232920"/>
          <a:ext cx="5734988" cy="6273756"/>
        </p:xfrm>
        <a:graphic>
          <a:graphicData uri="http://schemas.openxmlformats.org/drawingml/2006/table">
            <a:tbl>
              <a:tblPr firstRow="1" firstCol="1" bandRow="1">
                <a:tableStyleId>{5C22544A-7EE6-4342-B048-85BDC9FD1C3A}</a:tableStyleId>
              </a:tblPr>
              <a:tblGrid>
                <a:gridCol w="931244">
                  <a:extLst>
                    <a:ext uri="{9D8B030D-6E8A-4147-A177-3AD203B41FA5}">
                      <a16:colId xmlns:a16="http://schemas.microsoft.com/office/drawing/2014/main" val="946440398"/>
                    </a:ext>
                  </a:extLst>
                </a:gridCol>
                <a:gridCol w="709958">
                  <a:extLst>
                    <a:ext uri="{9D8B030D-6E8A-4147-A177-3AD203B41FA5}">
                      <a16:colId xmlns:a16="http://schemas.microsoft.com/office/drawing/2014/main" val="445635127"/>
                    </a:ext>
                  </a:extLst>
                </a:gridCol>
                <a:gridCol w="796014">
                  <a:extLst>
                    <a:ext uri="{9D8B030D-6E8A-4147-A177-3AD203B41FA5}">
                      <a16:colId xmlns:a16="http://schemas.microsoft.com/office/drawing/2014/main" val="3402158924"/>
                    </a:ext>
                  </a:extLst>
                </a:gridCol>
                <a:gridCol w="858712">
                  <a:extLst>
                    <a:ext uri="{9D8B030D-6E8A-4147-A177-3AD203B41FA5}">
                      <a16:colId xmlns:a16="http://schemas.microsoft.com/office/drawing/2014/main" val="4070872364"/>
                    </a:ext>
                  </a:extLst>
                </a:gridCol>
                <a:gridCol w="859326">
                  <a:extLst>
                    <a:ext uri="{9D8B030D-6E8A-4147-A177-3AD203B41FA5}">
                      <a16:colId xmlns:a16="http://schemas.microsoft.com/office/drawing/2014/main" val="3741112067"/>
                    </a:ext>
                  </a:extLst>
                </a:gridCol>
                <a:gridCol w="822445">
                  <a:extLst>
                    <a:ext uri="{9D8B030D-6E8A-4147-A177-3AD203B41FA5}">
                      <a16:colId xmlns:a16="http://schemas.microsoft.com/office/drawing/2014/main" val="1276216645"/>
                    </a:ext>
                  </a:extLst>
                </a:gridCol>
                <a:gridCol w="757289">
                  <a:extLst>
                    <a:ext uri="{9D8B030D-6E8A-4147-A177-3AD203B41FA5}">
                      <a16:colId xmlns:a16="http://schemas.microsoft.com/office/drawing/2014/main" val="748520027"/>
                    </a:ext>
                  </a:extLst>
                </a:gridCol>
              </a:tblGrid>
              <a:tr h="719049">
                <a:tc>
                  <a:txBody>
                    <a:bodyPr/>
                    <a:lstStyle/>
                    <a:p>
                      <a:pPr marL="0" marR="0">
                        <a:lnSpc>
                          <a:spcPct val="107000"/>
                        </a:lnSpc>
                        <a:spcBef>
                          <a:spcPts val="0"/>
                        </a:spcBef>
                        <a:spcAft>
                          <a:spcPts val="0"/>
                        </a:spcAft>
                      </a:pPr>
                      <a:r>
                        <a:rPr lang="en-US" sz="800" kern="0">
                          <a:effectLst/>
                        </a:rPr>
                        <a:t>Area No./State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nSpc>
                          <a:spcPct val="107000"/>
                        </a:lnSpc>
                        <a:spcBef>
                          <a:spcPts val="0"/>
                        </a:spcBef>
                        <a:spcAft>
                          <a:spcPts val="0"/>
                        </a:spcAft>
                      </a:pPr>
                      <a:r>
                        <a:rPr lang="en-US" sz="800" kern="0">
                          <a:effectLst/>
                        </a:rPr>
                        <a:t>Number of Area Meetings each year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nSpc>
                          <a:spcPct val="107000"/>
                        </a:lnSpc>
                        <a:spcBef>
                          <a:spcPts val="0"/>
                        </a:spcBef>
                        <a:spcAft>
                          <a:spcPts val="0"/>
                        </a:spcAft>
                      </a:pPr>
                      <a:r>
                        <a:rPr lang="en-US" sz="800" kern="0">
                          <a:effectLst/>
                        </a:rPr>
                        <a:t>Area Meeting Hybrid yes/no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nSpc>
                          <a:spcPct val="107000"/>
                        </a:lnSpc>
                        <a:spcBef>
                          <a:spcPts val="0"/>
                        </a:spcBef>
                        <a:spcAft>
                          <a:spcPts val="0"/>
                        </a:spcAft>
                      </a:pPr>
                      <a:r>
                        <a:rPr lang="en-US" sz="800" kern="0">
                          <a:effectLst/>
                        </a:rPr>
                        <a:t>Number of Area Assemblies each year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nSpc>
                          <a:spcPct val="107000"/>
                        </a:lnSpc>
                        <a:spcBef>
                          <a:spcPts val="0"/>
                        </a:spcBef>
                        <a:spcAft>
                          <a:spcPts val="0"/>
                        </a:spcAft>
                      </a:pPr>
                      <a:r>
                        <a:rPr lang="en-US" sz="800" kern="0">
                          <a:effectLst/>
                        </a:rPr>
                        <a:t>Area Assemblies Hybrid yes/no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nSpc>
                          <a:spcPct val="107000"/>
                        </a:lnSpc>
                        <a:spcBef>
                          <a:spcPts val="0"/>
                        </a:spcBef>
                        <a:spcAft>
                          <a:spcPts val="0"/>
                        </a:spcAft>
                      </a:pPr>
                      <a:r>
                        <a:rPr lang="en-US" sz="800" kern="0">
                          <a:effectLst/>
                        </a:rPr>
                        <a:t>Assembly one day or weekend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nSpc>
                          <a:spcPct val="107000"/>
                        </a:lnSpc>
                        <a:spcBef>
                          <a:spcPts val="0"/>
                        </a:spcBef>
                        <a:spcAft>
                          <a:spcPts val="0"/>
                        </a:spcAft>
                      </a:pPr>
                      <a:r>
                        <a:rPr lang="en-US" sz="800" kern="0">
                          <a:effectLst/>
                        </a:rPr>
                        <a:t>Assembly Approximate Attendance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extLst>
                  <a:ext uri="{0D108BD9-81ED-4DB2-BD59-A6C34878D82A}">
                    <a16:rowId xmlns:a16="http://schemas.microsoft.com/office/drawing/2014/main" val="1756622127"/>
                  </a:ext>
                </a:extLst>
              </a:tr>
              <a:tr h="173789">
                <a:tc>
                  <a:txBody>
                    <a:bodyPr/>
                    <a:lstStyle/>
                    <a:p>
                      <a:pPr marL="0" marR="0">
                        <a:lnSpc>
                          <a:spcPct val="107000"/>
                        </a:lnSpc>
                        <a:spcBef>
                          <a:spcPts val="0"/>
                        </a:spcBef>
                        <a:spcAft>
                          <a:spcPts val="0"/>
                        </a:spcAft>
                      </a:pPr>
                      <a:r>
                        <a:rPr lang="en-US" sz="800" kern="0">
                          <a:effectLst/>
                        </a:rPr>
                        <a:t>30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One day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75-125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extLst>
                  <a:ext uri="{0D108BD9-81ED-4DB2-BD59-A6C34878D82A}">
                    <a16:rowId xmlns:a16="http://schemas.microsoft.com/office/drawing/2014/main" val="2348818910"/>
                  </a:ext>
                </a:extLst>
              </a:tr>
              <a:tr h="2900087">
                <a:tc>
                  <a:txBody>
                    <a:bodyPr/>
                    <a:lstStyle/>
                    <a:p>
                      <a:pPr marL="0" marR="0">
                        <a:lnSpc>
                          <a:spcPct val="107000"/>
                        </a:lnSpc>
                        <a:spcBef>
                          <a:spcPts val="0"/>
                        </a:spcBef>
                        <a:spcAft>
                          <a:spcPts val="0"/>
                        </a:spcAft>
                      </a:pPr>
                      <a:r>
                        <a:rPr lang="en-US" sz="800" kern="0">
                          <a:effectLst/>
                        </a:rPr>
                        <a:t>66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0 (Area Officers meet 4 times a year)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No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4 in the even year – 3 in the odd year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No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Even-numbered years: 1 day assembly orientation for new DCM’s, GSR’s, and new Area Officers; 3 weekend assemblies held in </a:t>
                      </a:r>
                      <a:endParaRPr lang="en-US" sz="1100" kern="100">
                        <a:effectLst/>
                      </a:endParaRPr>
                    </a:p>
                    <a:p>
                      <a:pPr marL="0" marR="0" algn="ctr">
                        <a:lnSpc>
                          <a:spcPct val="107000"/>
                        </a:lnSpc>
                        <a:spcBef>
                          <a:spcPts val="0"/>
                        </a:spcBef>
                        <a:spcAft>
                          <a:spcPts val="0"/>
                        </a:spcAft>
                      </a:pPr>
                      <a:r>
                        <a:rPr lang="en-US" sz="800" kern="0">
                          <a:effectLst/>
                        </a:rPr>
                        <a:t>                                              </a:t>
                      </a:r>
                      <a:br>
                        <a:rPr lang="en-US" sz="800" kern="0">
                          <a:effectLst/>
                        </a:rPr>
                      </a:br>
                      <a:r>
                        <a:rPr lang="en-US" sz="800" kern="0">
                          <a:effectLst/>
                        </a:rPr>
                        <a:t> Odd-numbered years:    3 weekend assemblies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75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extLst>
                  <a:ext uri="{0D108BD9-81ED-4DB2-BD59-A6C34878D82A}">
                    <a16:rowId xmlns:a16="http://schemas.microsoft.com/office/drawing/2014/main" val="3085685036"/>
                  </a:ext>
                </a:extLst>
              </a:tr>
              <a:tr h="173789">
                <a:tc>
                  <a:txBody>
                    <a:bodyPr/>
                    <a:lstStyle/>
                    <a:p>
                      <a:pPr marL="0" marR="0">
                        <a:lnSpc>
                          <a:spcPct val="107000"/>
                        </a:lnSpc>
                        <a:spcBef>
                          <a:spcPts val="0"/>
                        </a:spcBef>
                        <a:spcAft>
                          <a:spcPts val="0"/>
                        </a:spcAft>
                      </a:pPr>
                      <a:r>
                        <a:rPr lang="en-US" sz="800" kern="0">
                          <a:effectLst/>
                        </a:rPr>
                        <a:t>13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One day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50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extLst>
                  <a:ext uri="{0D108BD9-81ED-4DB2-BD59-A6C34878D82A}">
                    <a16:rowId xmlns:a16="http://schemas.microsoft.com/office/drawing/2014/main" val="525746993"/>
                  </a:ext>
                </a:extLst>
              </a:tr>
              <a:tr h="173789">
                <a:tc>
                  <a:txBody>
                    <a:bodyPr/>
                    <a:lstStyle/>
                    <a:p>
                      <a:pPr marL="0" marR="0">
                        <a:lnSpc>
                          <a:spcPct val="107000"/>
                        </a:lnSpc>
                        <a:spcBef>
                          <a:spcPts val="0"/>
                        </a:spcBef>
                        <a:spcAft>
                          <a:spcPts val="0"/>
                        </a:spcAft>
                      </a:pPr>
                      <a:r>
                        <a:rPr lang="en-US" sz="800" kern="0">
                          <a:effectLst/>
                        </a:rPr>
                        <a:t>62 S. Carolina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4-3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No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No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Weekend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200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extLst>
                  <a:ext uri="{0D108BD9-81ED-4DB2-BD59-A6C34878D82A}">
                    <a16:rowId xmlns:a16="http://schemas.microsoft.com/office/drawing/2014/main" val="3619663113"/>
                  </a:ext>
                </a:extLst>
              </a:tr>
              <a:tr h="1082555">
                <a:tc>
                  <a:txBody>
                    <a:bodyPr/>
                    <a:lstStyle/>
                    <a:p>
                      <a:pPr marL="0" marR="0">
                        <a:lnSpc>
                          <a:spcPct val="107000"/>
                        </a:lnSpc>
                        <a:spcBef>
                          <a:spcPts val="0"/>
                        </a:spcBef>
                        <a:spcAft>
                          <a:spcPts val="0"/>
                        </a:spcAft>
                      </a:pPr>
                      <a:r>
                        <a:rPr lang="en-US" sz="800" kern="0">
                          <a:effectLst/>
                        </a:rPr>
                        <a:t>09 Mid SoCal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3 on even years – 4 on odd years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One day – second Sund of the month (adjusted for holidays – Mother’s Day)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125 In person; 60-90 online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extLst>
                  <a:ext uri="{0D108BD9-81ED-4DB2-BD59-A6C34878D82A}">
                    <a16:rowId xmlns:a16="http://schemas.microsoft.com/office/drawing/2014/main" val="3317324935"/>
                  </a:ext>
                </a:extLst>
              </a:tr>
              <a:tr h="173789">
                <a:tc>
                  <a:txBody>
                    <a:bodyPr/>
                    <a:lstStyle/>
                    <a:p>
                      <a:pPr marL="0" marR="0">
                        <a:lnSpc>
                          <a:spcPct val="107000"/>
                        </a:lnSpc>
                        <a:spcBef>
                          <a:spcPts val="0"/>
                        </a:spcBef>
                        <a:spcAft>
                          <a:spcPts val="0"/>
                        </a:spcAft>
                      </a:pPr>
                      <a:r>
                        <a:rPr lang="en-US" sz="800" kern="0">
                          <a:effectLst/>
                        </a:rPr>
                        <a:t>65 NE Texas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Weekend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225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extLst>
                  <a:ext uri="{0D108BD9-81ED-4DB2-BD59-A6C34878D82A}">
                    <a16:rowId xmlns:a16="http://schemas.microsoft.com/office/drawing/2014/main" val="707937687"/>
                  </a:ext>
                </a:extLst>
              </a:tr>
              <a:tr h="173789">
                <a:tc>
                  <a:txBody>
                    <a:bodyPr/>
                    <a:lstStyle/>
                    <a:p>
                      <a:pPr marL="0" marR="0">
                        <a:lnSpc>
                          <a:spcPct val="107000"/>
                        </a:lnSpc>
                        <a:spcBef>
                          <a:spcPts val="0"/>
                        </a:spcBef>
                        <a:spcAft>
                          <a:spcPts val="0"/>
                        </a:spcAft>
                      </a:pPr>
                      <a:r>
                        <a:rPr lang="en-US" sz="800" kern="0">
                          <a:effectLst/>
                        </a:rPr>
                        <a:t>29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One Day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75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extLst>
                  <a:ext uri="{0D108BD9-81ED-4DB2-BD59-A6C34878D82A}">
                    <a16:rowId xmlns:a16="http://schemas.microsoft.com/office/drawing/2014/main" val="3074694716"/>
                  </a:ext>
                </a:extLst>
              </a:tr>
              <a:tr h="173789">
                <a:tc>
                  <a:txBody>
                    <a:bodyPr/>
                    <a:lstStyle/>
                    <a:p>
                      <a:pPr marL="0" marR="0">
                        <a:lnSpc>
                          <a:spcPct val="107000"/>
                        </a:lnSpc>
                        <a:spcBef>
                          <a:spcPts val="0"/>
                        </a:spcBef>
                        <a:spcAft>
                          <a:spcPts val="0"/>
                        </a:spcAft>
                      </a:pPr>
                      <a:r>
                        <a:rPr lang="en-US" sz="800" kern="0">
                          <a:effectLst/>
                        </a:rPr>
                        <a:t>4 Arkansas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extLst>
                  <a:ext uri="{0D108BD9-81ED-4DB2-BD59-A6C34878D82A}">
                    <a16:rowId xmlns:a16="http://schemas.microsoft.com/office/drawing/2014/main" val="1757382961"/>
                  </a:ext>
                </a:extLst>
              </a:tr>
              <a:tr h="173789">
                <a:tc>
                  <a:txBody>
                    <a:bodyPr/>
                    <a:lstStyle/>
                    <a:p>
                      <a:pPr marL="0" marR="0">
                        <a:lnSpc>
                          <a:spcPct val="107000"/>
                        </a:lnSpc>
                        <a:spcBef>
                          <a:spcPts val="0"/>
                        </a:spcBef>
                        <a:spcAft>
                          <a:spcPts val="0"/>
                        </a:spcAft>
                      </a:pPr>
                      <a:r>
                        <a:rPr lang="en-US" sz="800" kern="0">
                          <a:effectLst/>
                        </a:rPr>
                        <a:t>43 NH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Virtual Only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Hybrid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Day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100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extLst>
                  <a:ext uri="{0D108BD9-81ED-4DB2-BD59-A6C34878D82A}">
                    <a16:rowId xmlns:a16="http://schemas.microsoft.com/office/drawing/2014/main" val="3082755073"/>
                  </a:ext>
                </a:extLst>
              </a:tr>
              <a:tr h="355542">
                <a:tc>
                  <a:txBody>
                    <a:bodyPr/>
                    <a:lstStyle/>
                    <a:p>
                      <a:pPr marL="0" marR="0">
                        <a:lnSpc>
                          <a:spcPct val="107000"/>
                        </a:lnSpc>
                        <a:spcBef>
                          <a:spcPts val="0"/>
                        </a:spcBef>
                        <a:spcAft>
                          <a:spcPts val="0"/>
                        </a:spcAft>
                      </a:pPr>
                      <a:r>
                        <a:rPr lang="en-US" sz="800" kern="0">
                          <a:effectLst/>
                        </a:rPr>
                        <a:t>39 Western Missouri</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Hybrid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2 Days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tc>
                  <a:txBody>
                    <a:bodyPr/>
                    <a:lstStyle/>
                    <a:p>
                      <a:pPr marL="0" marR="0" algn="ctr">
                        <a:lnSpc>
                          <a:spcPct val="107000"/>
                        </a:lnSpc>
                        <a:spcBef>
                          <a:spcPts val="0"/>
                        </a:spcBef>
                        <a:spcAft>
                          <a:spcPts val="0"/>
                        </a:spcAft>
                      </a:pPr>
                      <a:r>
                        <a:rPr lang="en-US" sz="800" kern="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386" marR="66386" marT="0" marB="0"/>
                </a:tc>
                <a:extLst>
                  <a:ext uri="{0D108BD9-81ED-4DB2-BD59-A6C34878D82A}">
                    <a16:rowId xmlns:a16="http://schemas.microsoft.com/office/drawing/2014/main" val="1880593099"/>
                  </a:ext>
                </a:extLst>
              </a:tr>
            </a:tbl>
          </a:graphicData>
        </a:graphic>
      </p:graphicFrame>
      <p:graphicFrame>
        <p:nvGraphicFramePr>
          <p:cNvPr id="6" name="Table 5">
            <a:extLst>
              <a:ext uri="{FF2B5EF4-FFF2-40B4-BE49-F238E27FC236}">
                <a16:creationId xmlns:a16="http://schemas.microsoft.com/office/drawing/2014/main" id="{F82AB507-8969-930B-DC15-8FCAE781676C}"/>
              </a:ext>
            </a:extLst>
          </p:cNvPr>
          <p:cNvGraphicFramePr>
            <a:graphicFrameLocks noGrp="1"/>
          </p:cNvGraphicFramePr>
          <p:nvPr>
            <p:extLst>
              <p:ext uri="{D42A27DB-BD31-4B8C-83A1-F6EECF244321}">
                <p14:modId xmlns:p14="http://schemas.microsoft.com/office/powerpoint/2010/main" val="1912041477"/>
              </p:ext>
            </p:extLst>
          </p:nvPr>
        </p:nvGraphicFramePr>
        <p:xfrm>
          <a:off x="6448926" y="232920"/>
          <a:ext cx="5280921" cy="6273753"/>
        </p:xfrm>
        <a:graphic>
          <a:graphicData uri="http://schemas.openxmlformats.org/drawingml/2006/table">
            <a:tbl>
              <a:tblPr firstRow="1" firstCol="1" bandRow="1">
                <a:tableStyleId>{5C22544A-7EE6-4342-B048-85BDC9FD1C3A}</a:tableStyleId>
              </a:tblPr>
              <a:tblGrid>
                <a:gridCol w="857513">
                  <a:extLst>
                    <a:ext uri="{9D8B030D-6E8A-4147-A177-3AD203B41FA5}">
                      <a16:colId xmlns:a16="http://schemas.microsoft.com/office/drawing/2014/main" val="2362837885"/>
                    </a:ext>
                  </a:extLst>
                </a:gridCol>
                <a:gridCol w="653748">
                  <a:extLst>
                    <a:ext uri="{9D8B030D-6E8A-4147-A177-3AD203B41FA5}">
                      <a16:colId xmlns:a16="http://schemas.microsoft.com/office/drawing/2014/main" val="1452730829"/>
                    </a:ext>
                  </a:extLst>
                </a:gridCol>
                <a:gridCol w="732990">
                  <a:extLst>
                    <a:ext uri="{9D8B030D-6E8A-4147-A177-3AD203B41FA5}">
                      <a16:colId xmlns:a16="http://schemas.microsoft.com/office/drawing/2014/main" val="1916879753"/>
                    </a:ext>
                  </a:extLst>
                </a:gridCol>
                <a:gridCol w="790723">
                  <a:extLst>
                    <a:ext uri="{9D8B030D-6E8A-4147-A177-3AD203B41FA5}">
                      <a16:colId xmlns:a16="http://schemas.microsoft.com/office/drawing/2014/main" val="2729353579"/>
                    </a:ext>
                  </a:extLst>
                </a:gridCol>
                <a:gridCol w="791289">
                  <a:extLst>
                    <a:ext uri="{9D8B030D-6E8A-4147-A177-3AD203B41FA5}">
                      <a16:colId xmlns:a16="http://schemas.microsoft.com/office/drawing/2014/main" val="932460839"/>
                    </a:ext>
                  </a:extLst>
                </a:gridCol>
                <a:gridCol w="757328">
                  <a:extLst>
                    <a:ext uri="{9D8B030D-6E8A-4147-A177-3AD203B41FA5}">
                      <a16:colId xmlns:a16="http://schemas.microsoft.com/office/drawing/2014/main" val="2805469112"/>
                    </a:ext>
                  </a:extLst>
                </a:gridCol>
                <a:gridCol w="697330">
                  <a:extLst>
                    <a:ext uri="{9D8B030D-6E8A-4147-A177-3AD203B41FA5}">
                      <a16:colId xmlns:a16="http://schemas.microsoft.com/office/drawing/2014/main" val="105907119"/>
                    </a:ext>
                  </a:extLst>
                </a:gridCol>
              </a:tblGrid>
              <a:tr h="649566">
                <a:tc>
                  <a:txBody>
                    <a:bodyPr/>
                    <a:lstStyle/>
                    <a:p>
                      <a:pPr marL="0" marR="0">
                        <a:lnSpc>
                          <a:spcPct val="107000"/>
                        </a:lnSpc>
                        <a:spcBef>
                          <a:spcPts val="0"/>
                        </a:spcBef>
                        <a:spcAft>
                          <a:spcPts val="0"/>
                        </a:spcAft>
                      </a:pPr>
                      <a:r>
                        <a:rPr lang="en-US" sz="700" kern="0">
                          <a:effectLst/>
                        </a:rPr>
                        <a:t>Area No./State</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nSpc>
                          <a:spcPct val="107000"/>
                        </a:lnSpc>
                        <a:spcBef>
                          <a:spcPts val="0"/>
                        </a:spcBef>
                        <a:spcAft>
                          <a:spcPts val="0"/>
                        </a:spcAft>
                      </a:pPr>
                      <a:r>
                        <a:rPr lang="en-US" sz="700" kern="0">
                          <a:effectLst/>
                        </a:rPr>
                        <a:t>Number of Area Meetings each year</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nSpc>
                          <a:spcPct val="107000"/>
                        </a:lnSpc>
                        <a:spcBef>
                          <a:spcPts val="0"/>
                        </a:spcBef>
                        <a:spcAft>
                          <a:spcPts val="0"/>
                        </a:spcAft>
                      </a:pPr>
                      <a:r>
                        <a:rPr lang="en-US" sz="700" kern="0">
                          <a:effectLst/>
                        </a:rPr>
                        <a:t>Area Meeting Hybrid yes/no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nSpc>
                          <a:spcPct val="107000"/>
                        </a:lnSpc>
                        <a:spcBef>
                          <a:spcPts val="0"/>
                        </a:spcBef>
                        <a:spcAft>
                          <a:spcPts val="0"/>
                        </a:spcAft>
                      </a:pPr>
                      <a:r>
                        <a:rPr lang="en-US" sz="700" kern="0">
                          <a:effectLst/>
                        </a:rPr>
                        <a:t>Number of Area Assemblies each year</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nSpc>
                          <a:spcPct val="107000"/>
                        </a:lnSpc>
                        <a:spcBef>
                          <a:spcPts val="0"/>
                        </a:spcBef>
                        <a:spcAft>
                          <a:spcPts val="0"/>
                        </a:spcAft>
                      </a:pPr>
                      <a:r>
                        <a:rPr lang="en-US" sz="700" kern="0">
                          <a:effectLst/>
                        </a:rPr>
                        <a:t>Area Assemblies Hybrid yes/no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nSpc>
                          <a:spcPct val="107000"/>
                        </a:lnSpc>
                        <a:spcBef>
                          <a:spcPts val="0"/>
                        </a:spcBef>
                        <a:spcAft>
                          <a:spcPts val="0"/>
                        </a:spcAft>
                      </a:pPr>
                      <a:r>
                        <a:rPr lang="en-US" sz="700" kern="0">
                          <a:effectLst/>
                        </a:rPr>
                        <a:t>Assembly one day or weekend</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nSpc>
                          <a:spcPct val="107000"/>
                        </a:lnSpc>
                        <a:spcBef>
                          <a:spcPts val="0"/>
                        </a:spcBef>
                        <a:spcAft>
                          <a:spcPts val="0"/>
                        </a:spcAft>
                      </a:pPr>
                      <a:r>
                        <a:rPr lang="en-US" sz="700" kern="0">
                          <a:effectLst/>
                        </a:rPr>
                        <a:t>Assembly Approximate Attendance</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3384171288"/>
                  </a:ext>
                </a:extLst>
              </a:tr>
              <a:tr h="156981">
                <a:tc>
                  <a:txBody>
                    <a:bodyPr/>
                    <a:lstStyle/>
                    <a:p>
                      <a:pPr marL="0" marR="0">
                        <a:lnSpc>
                          <a:spcPct val="107000"/>
                        </a:lnSpc>
                        <a:spcBef>
                          <a:spcPts val="0"/>
                        </a:spcBef>
                        <a:spcAft>
                          <a:spcPts val="0"/>
                        </a:spcAft>
                      </a:pPr>
                      <a:r>
                        <a:rPr lang="en-US" sz="700" kern="0">
                          <a:effectLst/>
                        </a:rPr>
                        <a:t>24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3480962823"/>
                  </a:ext>
                </a:extLst>
              </a:tr>
              <a:tr h="156981">
                <a:tc>
                  <a:txBody>
                    <a:bodyPr/>
                    <a:lstStyle/>
                    <a:p>
                      <a:pPr marL="0" marR="0">
                        <a:lnSpc>
                          <a:spcPct val="107000"/>
                        </a:lnSpc>
                        <a:spcBef>
                          <a:spcPts val="0"/>
                        </a:spcBef>
                        <a:spcAft>
                          <a:spcPts val="0"/>
                        </a:spcAft>
                      </a:pPr>
                      <a:r>
                        <a:rPr lang="en-US" sz="700" kern="0">
                          <a:effectLst/>
                        </a:rPr>
                        <a:t>51 S. Carolina</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Weekend</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350-400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2668752794"/>
                  </a:ext>
                </a:extLst>
              </a:tr>
              <a:tr h="156981">
                <a:tc>
                  <a:txBody>
                    <a:bodyPr/>
                    <a:lstStyle/>
                    <a:p>
                      <a:pPr marL="0" marR="0">
                        <a:lnSpc>
                          <a:spcPct val="107000"/>
                        </a:lnSpc>
                        <a:spcBef>
                          <a:spcPts val="0"/>
                        </a:spcBef>
                        <a:spcAft>
                          <a:spcPts val="0"/>
                        </a:spcAft>
                      </a:pPr>
                      <a:r>
                        <a:rPr lang="en-US" sz="700" kern="0">
                          <a:effectLst/>
                        </a:rPr>
                        <a:t>76</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All Virtual</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Weekend</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120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1258326727"/>
                  </a:ext>
                </a:extLst>
              </a:tr>
              <a:tr h="156981">
                <a:tc>
                  <a:txBody>
                    <a:bodyPr/>
                    <a:lstStyle/>
                    <a:p>
                      <a:pPr marL="0" marR="0">
                        <a:lnSpc>
                          <a:spcPct val="107000"/>
                        </a:lnSpc>
                        <a:spcBef>
                          <a:spcPts val="0"/>
                        </a:spcBef>
                        <a:spcAft>
                          <a:spcPts val="0"/>
                        </a:spcAft>
                      </a:pPr>
                      <a:r>
                        <a:rPr lang="en-US" sz="700" kern="0">
                          <a:effectLst/>
                        </a:rPr>
                        <a:t>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Weekend</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350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1764534655"/>
                  </a:ext>
                </a:extLst>
              </a:tr>
              <a:tr h="649566">
                <a:tc>
                  <a:txBody>
                    <a:bodyPr/>
                    <a:lstStyle/>
                    <a:p>
                      <a:pPr marL="0" marR="0">
                        <a:lnSpc>
                          <a:spcPct val="107000"/>
                        </a:lnSpc>
                        <a:spcBef>
                          <a:spcPts val="0"/>
                        </a:spcBef>
                        <a:spcAft>
                          <a:spcPts val="0"/>
                        </a:spcAft>
                      </a:pPr>
                      <a:r>
                        <a:rPr lang="en-US" sz="700" kern="0">
                          <a:effectLst/>
                        </a:rPr>
                        <a:t>11 CT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10 (6 business meetings and 4 sharing sessions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All Virtual</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One 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150-250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1831389946"/>
                  </a:ext>
                </a:extLst>
              </a:tr>
              <a:tr h="321176">
                <a:tc>
                  <a:txBody>
                    <a:bodyPr/>
                    <a:lstStyle/>
                    <a:p>
                      <a:pPr marL="0" marR="0">
                        <a:lnSpc>
                          <a:spcPct val="107000"/>
                        </a:lnSpc>
                        <a:spcBef>
                          <a:spcPts val="0"/>
                        </a:spcBef>
                        <a:spcAft>
                          <a:spcPts val="0"/>
                        </a:spcAft>
                      </a:pPr>
                      <a:r>
                        <a:rPr lang="en-US" sz="700" kern="0">
                          <a:effectLst/>
                        </a:rPr>
                        <a:t>08 So. Cal Imperial County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One 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100-175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2414192353"/>
                  </a:ext>
                </a:extLst>
              </a:tr>
              <a:tr h="321176">
                <a:tc>
                  <a:txBody>
                    <a:bodyPr/>
                    <a:lstStyle/>
                    <a:p>
                      <a:pPr marL="0" marR="0">
                        <a:lnSpc>
                          <a:spcPct val="107000"/>
                        </a:lnSpc>
                        <a:spcBef>
                          <a:spcPts val="0"/>
                        </a:spcBef>
                        <a:spcAft>
                          <a:spcPts val="0"/>
                        </a:spcAft>
                      </a:pPr>
                      <a:r>
                        <a:rPr lang="en-US" sz="700" kern="0">
                          <a:effectLst/>
                        </a:rPr>
                        <a:t>59 E. PA</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Weekend</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300-500 voting members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686671723"/>
                  </a:ext>
                </a:extLst>
              </a:tr>
              <a:tr h="321176">
                <a:tc>
                  <a:txBody>
                    <a:bodyPr/>
                    <a:lstStyle/>
                    <a:p>
                      <a:pPr marL="0" marR="0">
                        <a:lnSpc>
                          <a:spcPct val="107000"/>
                        </a:lnSpc>
                        <a:spcBef>
                          <a:spcPts val="0"/>
                        </a:spcBef>
                        <a:spcAft>
                          <a:spcPts val="0"/>
                        </a:spcAft>
                      </a:pPr>
                      <a:r>
                        <a:rPr lang="en-US" sz="700" kern="0">
                          <a:effectLst/>
                        </a:rPr>
                        <a:t>06 NorCal Coastal</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One Day – 3</a:t>
                      </a:r>
                      <a:endParaRPr lang="en-US" sz="1000" kern="100">
                        <a:effectLst/>
                      </a:endParaRPr>
                    </a:p>
                    <a:p>
                      <a:pPr marL="0" marR="0" algn="ctr">
                        <a:lnSpc>
                          <a:spcPct val="107000"/>
                        </a:lnSpc>
                        <a:spcBef>
                          <a:spcPts val="0"/>
                        </a:spcBef>
                        <a:spcAft>
                          <a:spcPts val="0"/>
                        </a:spcAft>
                      </a:pPr>
                      <a:r>
                        <a:rPr lang="en-US" sz="700" kern="0">
                          <a:effectLst/>
                        </a:rPr>
                        <a:t>Two Day – 1</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300-450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795110324"/>
                  </a:ext>
                </a:extLst>
              </a:tr>
              <a:tr h="321176">
                <a:tc>
                  <a:txBody>
                    <a:bodyPr/>
                    <a:lstStyle/>
                    <a:p>
                      <a:pPr marL="0" marR="0">
                        <a:lnSpc>
                          <a:spcPct val="107000"/>
                        </a:lnSpc>
                        <a:spcBef>
                          <a:spcPts val="0"/>
                        </a:spcBef>
                        <a:spcAft>
                          <a:spcPts val="0"/>
                        </a:spcAft>
                      </a:pPr>
                      <a:r>
                        <a:rPr lang="en-US" sz="700" kern="0">
                          <a:effectLst/>
                        </a:rPr>
                        <a:t>86</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Panel Yr 1 – 3</a:t>
                      </a:r>
                      <a:endParaRPr lang="en-US" sz="1000" kern="100">
                        <a:effectLst/>
                      </a:endParaRPr>
                    </a:p>
                    <a:p>
                      <a:pPr marL="0" marR="0" algn="ctr">
                        <a:lnSpc>
                          <a:spcPct val="107000"/>
                        </a:lnSpc>
                        <a:spcBef>
                          <a:spcPts val="0"/>
                        </a:spcBef>
                        <a:spcAft>
                          <a:spcPts val="0"/>
                        </a:spcAft>
                      </a:pPr>
                      <a:r>
                        <a:rPr lang="en-US" sz="700" kern="0">
                          <a:effectLst/>
                        </a:rPr>
                        <a:t>Panel Yr 2 – 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Weekend</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250-300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814518183"/>
                  </a:ext>
                </a:extLst>
              </a:tr>
              <a:tr h="321176">
                <a:tc>
                  <a:txBody>
                    <a:bodyPr/>
                    <a:lstStyle/>
                    <a:p>
                      <a:pPr marL="0" marR="0">
                        <a:lnSpc>
                          <a:spcPct val="107000"/>
                        </a:lnSpc>
                        <a:spcBef>
                          <a:spcPts val="0"/>
                        </a:spcBef>
                        <a:spcAft>
                          <a:spcPts val="0"/>
                        </a:spcAft>
                      </a:pPr>
                      <a:r>
                        <a:rPr lang="en-US" sz="700" kern="0">
                          <a:effectLst/>
                        </a:rPr>
                        <a:t>19 Chicago (Cook County)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6</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6</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One 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100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571726904"/>
                  </a:ext>
                </a:extLst>
              </a:tr>
              <a:tr h="156981">
                <a:tc>
                  <a:txBody>
                    <a:bodyPr/>
                    <a:lstStyle/>
                    <a:p>
                      <a:pPr marL="0" marR="0">
                        <a:lnSpc>
                          <a:spcPct val="107000"/>
                        </a:lnSpc>
                        <a:spcBef>
                          <a:spcPts val="0"/>
                        </a:spcBef>
                        <a:spcAft>
                          <a:spcPts val="0"/>
                        </a:spcAft>
                      </a:pPr>
                      <a:r>
                        <a:rPr lang="en-US" sz="700" kern="0">
                          <a:effectLst/>
                        </a:rPr>
                        <a:t>69 Utah</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Weekend</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100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2103648062"/>
                  </a:ext>
                </a:extLst>
              </a:tr>
              <a:tr h="156981">
                <a:tc>
                  <a:txBody>
                    <a:bodyPr/>
                    <a:lstStyle/>
                    <a:p>
                      <a:pPr marL="0" marR="0">
                        <a:lnSpc>
                          <a:spcPct val="107000"/>
                        </a:lnSpc>
                        <a:spcBef>
                          <a:spcPts val="0"/>
                        </a:spcBef>
                        <a:spcAft>
                          <a:spcPts val="0"/>
                        </a:spcAft>
                      </a:pPr>
                      <a:r>
                        <a:rPr lang="en-US" sz="700" kern="0">
                          <a:effectLst/>
                        </a:rPr>
                        <a:t>35 N MN</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Weekend</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90-130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1889188403"/>
                  </a:ext>
                </a:extLst>
              </a:tr>
              <a:tr h="813761">
                <a:tc>
                  <a:txBody>
                    <a:bodyPr/>
                    <a:lstStyle/>
                    <a:p>
                      <a:pPr marL="0" marR="0">
                        <a:lnSpc>
                          <a:spcPct val="107000"/>
                        </a:lnSpc>
                        <a:spcBef>
                          <a:spcPts val="0"/>
                        </a:spcBef>
                        <a:spcAft>
                          <a:spcPts val="0"/>
                        </a:spcAft>
                      </a:pPr>
                      <a:r>
                        <a:rPr lang="en-US" sz="700" kern="0">
                          <a:effectLst/>
                        </a:rPr>
                        <a:t>75 S WI</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Virtual only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(Winter assembly online only due to weather) – others hybrid</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80-110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3802456095"/>
                  </a:ext>
                </a:extLst>
              </a:tr>
              <a:tr h="485371">
                <a:tc>
                  <a:txBody>
                    <a:bodyPr/>
                    <a:lstStyle/>
                    <a:p>
                      <a:pPr marL="0" marR="0">
                        <a:lnSpc>
                          <a:spcPct val="107000"/>
                        </a:lnSpc>
                        <a:spcBef>
                          <a:spcPts val="0"/>
                        </a:spcBef>
                        <a:spcAft>
                          <a:spcPts val="0"/>
                        </a:spcAft>
                      </a:pPr>
                      <a:r>
                        <a:rPr lang="en-US" sz="700" kern="0">
                          <a:effectLst/>
                        </a:rPr>
                        <a:t>17 HI</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One day</a:t>
                      </a:r>
                      <a:endParaRPr lang="en-US" sz="1000" kern="100">
                        <a:effectLst/>
                      </a:endParaRPr>
                    </a:p>
                    <a:p>
                      <a:pPr marL="0" marR="0" algn="ctr">
                        <a:lnSpc>
                          <a:spcPct val="107000"/>
                        </a:lnSpc>
                        <a:spcBef>
                          <a:spcPts val="0"/>
                        </a:spcBef>
                        <a:spcAft>
                          <a:spcPts val="0"/>
                        </a:spcAft>
                      </a:pPr>
                      <a:r>
                        <a:rPr lang="en-US" sz="700" kern="0">
                          <a:effectLst/>
                        </a:rPr>
                        <a:t> 4 Assemblies on the election year</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2112749454"/>
                  </a:ext>
                </a:extLst>
              </a:tr>
              <a:tr h="156981">
                <a:tc>
                  <a:txBody>
                    <a:bodyPr/>
                    <a:lstStyle/>
                    <a:p>
                      <a:pPr marL="0" marR="0">
                        <a:lnSpc>
                          <a:spcPct val="107000"/>
                        </a:lnSpc>
                        <a:spcBef>
                          <a:spcPts val="0"/>
                        </a:spcBef>
                        <a:spcAft>
                          <a:spcPts val="0"/>
                        </a:spcAft>
                      </a:pPr>
                      <a:r>
                        <a:rPr lang="en-US" sz="700" kern="0">
                          <a:effectLst/>
                        </a:rPr>
                        <a:t>49 SENY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5</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One 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100+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2109565939"/>
                  </a:ext>
                </a:extLst>
              </a:tr>
              <a:tr h="156981">
                <a:tc>
                  <a:txBody>
                    <a:bodyPr/>
                    <a:lstStyle/>
                    <a:p>
                      <a:pPr marL="0" marR="0">
                        <a:lnSpc>
                          <a:spcPct val="107000"/>
                        </a:lnSpc>
                        <a:spcBef>
                          <a:spcPts val="0"/>
                        </a:spcBef>
                        <a:spcAft>
                          <a:spcPts val="0"/>
                        </a:spcAft>
                      </a:pPr>
                      <a:r>
                        <a:rPr lang="en-US" sz="700" kern="0">
                          <a:effectLst/>
                        </a:rPr>
                        <a:t>71 VA</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No</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Weekend</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400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3938438284"/>
                  </a:ext>
                </a:extLst>
              </a:tr>
              <a:tr h="813761">
                <a:tc>
                  <a:txBody>
                    <a:bodyPr/>
                    <a:lstStyle/>
                    <a:p>
                      <a:pPr marL="0" marR="0">
                        <a:lnSpc>
                          <a:spcPct val="107000"/>
                        </a:lnSpc>
                        <a:spcBef>
                          <a:spcPts val="0"/>
                        </a:spcBef>
                        <a:spcAft>
                          <a:spcPts val="0"/>
                        </a:spcAft>
                      </a:pPr>
                      <a:r>
                        <a:rPr lang="en-US" sz="700" kern="0">
                          <a:effectLst/>
                        </a:rPr>
                        <a:t>60 WPa</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7</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Yes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2 are one day and pre-conference assembly is a weekend</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tc>
                  <a:txBody>
                    <a:bodyPr/>
                    <a:lstStyle/>
                    <a:p>
                      <a:pPr marL="0" marR="0" algn="ctr">
                        <a:lnSpc>
                          <a:spcPct val="107000"/>
                        </a:lnSpc>
                        <a:spcBef>
                          <a:spcPts val="0"/>
                        </a:spcBef>
                        <a:spcAft>
                          <a:spcPts val="0"/>
                        </a:spcAft>
                      </a:pPr>
                      <a:r>
                        <a:rPr lang="en-US" sz="700" kern="0">
                          <a:effectLst/>
                        </a:rPr>
                        <a:t>125</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014" marR="60014" marT="0" marB="0"/>
                </a:tc>
                <a:extLst>
                  <a:ext uri="{0D108BD9-81ED-4DB2-BD59-A6C34878D82A}">
                    <a16:rowId xmlns:a16="http://schemas.microsoft.com/office/drawing/2014/main" val="51976241"/>
                  </a:ext>
                </a:extLst>
              </a:tr>
            </a:tbl>
          </a:graphicData>
        </a:graphic>
      </p:graphicFrame>
    </p:spTree>
    <p:extLst>
      <p:ext uri="{BB962C8B-B14F-4D97-AF65-F5344CB8AC3E}">
        <p14:creationId xmlns:p14="http://schemas.microsoft.com/office/powerpoint/2010/main" val="325923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1891970"/>
            <a:ext cx="9724031" cy="4109585"/>
          </a:xfrm>
        </p:spPr>
        <p:txBody>
          <a:bodyPr anchor="ctr">
            <a:normAutofit/>
          </a:bodyPr>
          <a:lstStyle/>
          <a:p>
            <a:pPr marL="0" indent="0" algn="just">
              <a:buNone/>
            </a:pPr>
            <a:r>
              <a:rPr lang="en-US" sz="2000" dirty="0"/>
              <a:t>“An outstanding characteristic of every good operational structure is that it</a:t>
            </a:r>
          </a:p>
          <a:p>
            <a:pPr marL="0" indent="0" algn="just">
              <a:buNone/>
            </a:pPr>
            <a:r>
              <a:rPr lang="en-US" sz="2000" dirty="0"/>
              <a:t>guarantees harmonious and effective function by relating its several parts and</a:t>
            </a:r>
          </a:p>
          <a:p>
            <a:pPr marL="0" indent="0" algn="just">
              <a:buNone/>
            </a:pPr>
            <a:r>
              <a:rPr lang="en-US" sz="2000" dirty="0"/>
              <a:t>people in such a way that none can doubt what their respective responsibilities</a:t>
            </a:r>
          </a:p>
          <a:p>
            <a:pPr marL="0" indent="0" algn="just">
              <a:buNone/>
            </a:pPr>
            <a:r>
              <a:rPr lang="en-US" sz="2000" dirty="0"/>
              <a:t>and corresponding authorities actually are. Unless these attributes are well</a:t>
            </a:r>
          </a:p>
          <a:p>
            <a:pPr marL="0" indent="0" algn="just">
              <a:buNone/>
            </a:pPr>
            <a:r>
              <a:rPr lang="en-US" sz="2000" dirty="0"/>
              <a:t>defined; unless those holding the final authority are able and willing properly to</a:t>
            </a:r>
          </a:p>
          <a:p>
            <a:pPr marL="0" indent="0" algn="just">
              <a:buNone/>
            </a:pPr>
            <a:r>
              <a:rPr lang="en-US" sz="2000" dirty="0"/>
              <a:t>delegate and maintain a suitable operational authority; unless those holding such</a:t>
            </a:r>
          </a:p>
          <a:p>
            <a:pPr marL="0" indent="0" algn="just">
              <a:buNone/>
            </a:pPr>
            <a:r>
              <a:rPr lang="en-US" sz="2000" dirty="0"/>
              <a:t>delegated authority feel able and willing to use their delegated authority freely</a:t>
            </a:r>
          </a:p>
          <a:p>
            <a:pPr marL="0" indent="0" algn="just">
              <a:buNone/>
            </a:pPr>
            <a:r>
              <a:rPr lang="en-US" sz="2000" dirty="0"/>
              <a:t>as trusted servants; and unless there exists some definite means of interpreting</a:t>
            </a:r>
          </a:p>
          <a:p>
            <a:pPr marL="0" indent="0" algn="just">
              <a:buNone/>
            </a:pPr>
            <a:r>
              <a:rPr lang="en-US" sz="2000" dirty="0"/>
              <a:t>and deciding doubtful situations — then personal clashes, confusion, and</a:t>
            </a:r>
          </a:p>
          <a:p>
            <a:pPr marL="0" indent="0" algn="just">
              <a:buNone/>
            </a:pPr>
            <a:r>
              <a:rPr lang="en-US" sz="2000" dirty="0"/>
              <a:t>ineffectiveness will be inevitable.” — Concept X</a:t>
            </a:r>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18</a:t>
            </a:r>
          </a:p>
        </p:txBody>
      </p:sp>
    </p:spTree>
    <p:extLst>
      <p:ext uri="{BB962C8B-B14F-4D97-AF65-F5344CB8AC3E}">
        <p14:creationId xmlns:p14="http://schemas.microsoft.com/office/powerpoint/2010/main" val="343156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188A1-ABFC-421F-A52E-EEA3BD0739EB}"/>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The </a:t>
            </a:r>
            <a:br>
              <a:rPr lang="en-US" sz="4000">
                <a:solidFill>
                  <a:srgbClr val="FFFFFF"/>
                </a:solidFill>
              </a:rPr>
            </a:br>
            <a:r>
              <a:rPr lang="en-US" sz="4000">
                <a:solidFill>
                  <a:srgbClr val="FFFFFF"/>
                </a:solidFill>
              </a:rPr>
              <a:t>“Upside Down” Triangle</a:t>
            </a:r>
          </a:p>
        </p:txBody>
      </p:sp>
      <p:pic>
        <p:nvPicPr>
          <p:cNvPr id="5" name="Content Placeholder 4" descr="Chart, funnel chart&#10;&#10;Description automatically generated">
            <a:extLst>
              <a:ext uri="{FF2B5EF4-FFF2-40B4-BE49-F238E27FC236}">
                <a16:creationId xmlns:a16="http://schemas.microsoft.com/office/drawing/2014/main" id="{F61F0361-06CB-4D57-9ACC-F2D8DF09C1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22281" y="808522"/>
            <a:ext cx="6589680" cy="5811733"/>
          </a:xfrm>
        </p:spPr>
      </p:pic>
      <p:sp>
        <p:nvSpPr>
          <p:cNvPr id="3" name="Footer Placeholder 2">
            <a:extLst>
              <a:ext uri="{FF2B5EF4-FFF2-40B4-BE49-F238E27FC236}">
                <a16:creationId xmlns:a16="http://schemas.microsoft.com/office/drawing/2014/main" id="{3DE82E7C-B333-45D6-D65D-B822D2BC5253}"/>
              </a:ext>
            </a:extLst>
          </p:cNvPr>
          <p:cNvSpPr>
            <a:spLocks noGrp="1"/>
          </p:cNvSpPr>
          <p:nvPr>
            <p:ph type="ftr" sz="quarter" idx="11"/>
          </p:nvPr>
        </p:nvSpPr>
        <p:spPr>
          <a:xfrm>
            <a:off x="6859721" y="6295751"/>
            <a:ext cx="4114800" cy="365125"/>
          </a:xfrm>
        </p:spPr>
        <p:txBody>
          <a:bodyPr/>
          <a:lstStyle/>
          <a:p>
            <a:r>
              <a:rPr lang="en-US" sz="1400" b="1" dirty="0"/>
              <a:t>The A.A. Service Manual, p.p. 2-5</a:t>
            </a:r>
          </a:p>
        </p:txBody>
      </p:sp>
    </p:spTree>
    <p:extLst>
      <p:ext uri="{BB962C8B-B14F-4D97-AF65-F5344CB8AC3E}">
        <p14:creationId xmlns:p14="http://schemas.microsoft.com/office/powerpoint/2010/main" val="92265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2059806"/>
            <a:ext cx="9724031" cy="3941749"/>
          </a:xfrm>
        </p:spPr>
        <p:txBody>
          <a:bodyPr anchor="ctr">
            <a:normAutofit/>
          </a:bodyPr>
          <a:lstStyle/>
          <a:p>
            <a:pPr marL="0" indent="0" algn="ctr">
              <a:buNone/>
            </a:pPr>
            <a:r>
              <a:rPr lang="en-US" b="1" u="sng" dirty="0"/>
              <a:t>The Area</a:t>
            </a:r>
          </a:p>
          <a:p>
            <a:r>
              <a:rPr lang="en-US" sz="2600" dirty="0"/>
              <a:t>The area holds periodic assemblies that include GSRs and DCMs as voting members. Assembly schedules and agendas are based on local autonomy and group conscience. Information about them can often be obtained from DCMs or other area trusted servants. The area handles a wide range of concerns, and one of the most important functions is electing the delegate to represent the area at the annual General Service Conference. </a:t>
            </a:r>
          </a:p>
          <a:p>
            <a:pPr marL="457200" lvl="1" indent="0">
              <a:buNone/>
            </a:pPr>
            <a:r>
              <a:rPr lang="en-US" sz="2000" dirty="0"/>
              <a:t>(Area 15 includes South Florida, Bahamas, US and British Virgin Islands, Antigua, St Maarten and Cayman Islands)</a:t>
            </a:r>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A.A. Service Manual, p. 4</a:t>
            </a:r>
          </a:p>
        </p:txBody>
      </p:sp>
    </p:spTree>
    <p:extLst>
      <p:ext uri="{BB962C8B-B14F-4D97-AF65-F5344CB8AC3E}">
        <p14:creationId xmlns:p14="http://schemas.microsoft.com/office/powerpoint/2010/main" val="173191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1371599" y="2059806"/>
            <a:ext cx="9724031" cy="3941749"/>
          </a:xfrm>
        </p:spPr>
        <p:txBody>
          <a:bodyPr anchor="ctr">
            <a:normAutofit/>
          </a:bodyPr>
          <a:lstStyle/>
          <a:p>
            <a:pPr marL="0" indent="0" algn="ctr">
              <a:buNone/>
            </a:pPr>
            <a:r>
              <a:rPr lang="en-US" b="1" u="sng" dirty="0"/>
              <a:t>The Area</a:t>
            </a:r>
          </a:p>
          <a:p>
            <a:r>
              <a:rPr lang="en-US" sz="2600" dirty="0"/>
              <a:t>At the heart of each area is the assembly meeting, where the democratic voice of our Fellowship expresses itself. While each area has the autonomy to conduct its meetings according to its conscience, Concept XII offers the General Warranties of the Conference as the guiding principles to remain democratic in thought and action. </a:t>
            </a:r>
          </a:p>
          <a:p>
            <a:pPr lvl="1"/>
            <a:r>
              <a:rPr lang="en-US" sz="1600" dirty="0"/>
              <a:t>Area 15 includes South Florida, Bahamas, US and British Virgin Islands, Antigua, St </a:t>
            </a:r>
            <a:r>
              <a:rPr lang="en-US" sz="1600" dirty="0" err="1"/>
              <a:t>Maartenand</a:t>
            </a:r>
            <a:r>
              <a:rPr lang="en-US" sz="1600" dirty="0"/>
              <a:t> Cayman Islands</a:t>
            </a:r>
          </a:p>
        </p:txBody>
      </p:sp>
      <p:sp>
        <p:nvSpPr>
          <p:cNvPr id="4" name="TextBox 3">
            <a:extLst>
              <a:ext uri="{FF2B5EF4-FFF2-40B4-BE49-F238E27FC236}">
                <a16:creationId xmlns:a16="http://schemas.microsoft.com/office/drawing/2014/main" id="{BC2EA9B3-ECB8-BF7A-7023-6D1E7276C985}"/>
              </a:ext>
            </a:extLst>
          </p:cNvPr>
          <p:cNvSpPr txBox="1"/>
          <p:nvPr/>
        </p:nvSpPr>
        <p:spPr>
          <a:xfrm>
            <a:off x="4188245" y="6060445"/>
            <a:ext cx="4090737" cy="369332"/>
          </a:xfrm>
          <a:prstGeom prst="rect">
            <a:avLst/>
          </a:prstGeom>
          <a:noFill/>
        </p:spPr>
        <p:txBody>
          <a:bodyPr wrap="square" rtlCol="0">
            <a:spAutoFit/>
          </a:bodyPr>
          <a:lstStyle/>
          <a:p>
            <a:pPr algn="ctr"/>
            <a:r>
              <a:rPr lang="en-US" sz="1800" b="1" dirty="0"/>
              <a:t>The A.A. Service Manual, p. 18</a:t>
            </a:r>
          </a:p>
        </p:txBody>
      </p:sp>
    </p:spTree>
    <p:extLst>
      <p:ext uri="{BB962C8B-B14F-4D97-AF65-F5344CB8AC3E}">
        <p14:creationId xmlns:p14="http://schemas.microsoft.com/office/powerpoint/2010/main" val="173796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92BDD9-76BF-4326-956F-172351C85FFC}"/>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Chapter 3 – The Area Assembly and its Activities</a:t>
            </a:r>
          </a:p>
        </p:txBody>
      </p:sp>
      <p:pic>
        <p:nvPicPr>
          <p:cNvPr id="9" name="Content Placeholder 8" descr="Map&#10;&#10;Description automatically generated">
            <a:extLst>
              <a:ext uri="{FF2B5EF4-FFF2-40B4-BE49-F238E27FC236}">
                <a16:creationId xmlns:a16="http://schemas.microsoft.com/office/drawing/2014/main" id="{386D7E16-A379-49D0-8AA1-40B1E1AB73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2247" y="10138"/>
            <a:ext cx="8637606" cy="6676411"/>
          </a:xfrm>
        </p:spPr>
      </p:pic>
    </p:spTree>
    <p:extLst>
      <p:ext uri="{BB962C8B-B14F-4D97-AF65-F5344CB8AC3E}">
        <p14:creationId xmlns:p14="http://schemas.microsoft.com/office/powerpoint/2010/main" val="153385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92BDD9-76BF-4326-956F-172351C85FFC}"/>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Chapter 3 – The Area Assembly and its Activities</a:t>
            </a:r>
          </a:p>
        </p:txBody>
      </p:sp>
      <p:pic>
        <p:nvPicPr>
          <p:cNvPr id="5" name="Content Placeholder 4">
            <a:extLst>
              <a:ext uri="{FF2B5EF4-FFF2-40B4-BE49-F238E27FC236}">
                <a16:creationId xmlns:a16="http://schemas.microsoft.com/office/drawing/2014/main" id="{954FB47A-0386-4B14-D8EF-E3582771CA1C}"/>
              </a:ext>
            </a:extLst>
          </p:cNvPr>
          <p:cNvPicPr>
            <a:picLocks noGrp="1" noChangeAspect="1"/>
          </p:cNvPicPr>
          <p:nvPr>
            <p:ph idx="1"/>
          </p:nvPr>
        </p:nvPicPr>
        <p:blipFill>
          <a:blip r:embed="rId2"/>
          <a:stretch>
            <a:fillRect/>
          </a:stretch>
        </p:blipFill>
        <p:spPr>
          <a:xfrm>
            <a:off x="5231966" y="282488"/>
            <a:ext cx="4846312" cy="6108373"/>
          </a:xfrm>
          <a:prstGeom prst="rect">
            <a:avLst/>
          </a:prstGeom>
        </p:spPr>
      </p:pic>
    </p:spTree>
    <p:extLst>
      <p:ext uri="{BB962C8B-B14F-4D97-AF65-F5344CB8AC3E}">
        <p14:creationId xmlns:p14="http://schemas.microsoft.com/office/powerpoint/2010/main" val="364703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B4715-ECB0-45A6-B29C-2B1F6EA18245}"/>
              </a:ext>
            </a:extLst>
          </p:cNvPr>
          <p:cNvSpPr>
            <a:spLocks noGrp="1"/>
          </p:cNvSpPr>
          <p:nvPr>
            <p:ph type="title"/>
          </p:nvPr>
        </p:nvSpPr>
        <p:spPr>
          <a:xfrm>
            <a:off x="1289785" y="294538"/>
            <a:ext cx="10106527" cy="1033669"/>
          </a:xfrm>
        </p:spPr>
        <p:txBody>
          <a:bodyPr>
            <a:normAutofit/>
          </a:bodyPr>
          <a:lstStyle/>
          <a:p>
            <a:r>
              <a:rPr lang="en-US" sz="4000" dirty="0">
                <a:solidFill>
                  <a:srgbClr val="FFFFFF"/>
                </a:solidFill>
              </a:rPr>
              <a:t>Chapter 3 – The Area Assembly and its Activities</a:t>
            </a:r>
          </a:p>
        </p:txBody>
      </p:sp>
      <p:sp>
        <p:nvSpPr>
          <p:cNvPr id="3" name="Content Placeholder 2">
            <a:extLst>
              <a:ext uri="{FF2B5EF4-FFF2-40B4-BE49-F238E27FC236}">
                <a16:creationId xmlns:a16="http://schemas.microsoft.com/office/drawing/2014/main" id="{069B9B63-5B0C-4DC2-943B-403E6026B317}"/>
              </a:ext>
            </a:extLst>
          </p:cNvPr>
          <p:cNvSpPr>
            <a:spLocks noGrp="1"/>
          </p:cNvSpPr>
          <p:nvPr>
            <p:ph idx="1"/>
          </p:nvPr>
        </p:nvSpPr>
        <p:spPr>
          <a:xfrm>
            <a:off x="7249434" y="1727242"/>
            <a:ext cx="4146878" cy="4488423"/>
          </a:xfrm>
        </p:spPr>
        <p:txBody>
          <a:bodyPr anchor="ctr">
            <a:normAutofit fontScale="92500"/>
          </a:bodyPr>
          <a:lstStyle/>
          <a:p>
            <a:pPr marL="0" indent="0" algn="ctr">
              <a:buNone/>
            </a:pPr>
            <a:r>
              <a:rPr lang="en-US" sz="2400" b="1" u="sng" dirty="0"/>
              <a:t>The Area – Composition</a:t>
            </a:r>
          </a:p>
          <a:p>
            <a:pPr marL="0" indent="0">
              <a:buNone/>
            </a:pPr>
            <a:r>
              <a:rPr lang="en-US" sz="1800" dirty="0"/>
              <a:t>GSRs — representing the conscience of the groups in the area</a:t>
            </a:r>
          </a:p>
          <a:p>
            <a:pPr marL="0" indent="0">
              <a:buNone/>
            </a:pPr>
            <a:r>
              <a:rPr lang="en-US" sz="1800" dirty="0"/>
              <a:t>DCMs — representing the conscience of the districts in the area</a:t>
            </a:r>
          </a:p>
          <a:p>
            <a:pPr marL="0" indent="0">
              <a:buNone/>
            </a:pPr>
            <a:r>
              <a:rPr lang="en-US" sz="1800" dirty="0"/>
              <a:t>Area officers — elected by the GSRs and DCMs to serve the area</a:t>
            </a:r>
          </a:p>
          <a:p>
            <a:pPr marL="0" indent="0">
              <a:buNone/>
            </a:pPr>
            <a:r>
              <a:rPr lang="en-US" sz="1800" dirty="0"/>
              <a:t>Area committee chairs — typically appointed by the area chair or elected by the assembly</a:t>
            </a:r>
          </a:p>
          <a:p>
            <a:pPr marL="0" indent="0">
              <a:buNone/>
            </a:pPr>
            <a:r>
              <a:rPr lang="en-US" sz="1800" dirty="0"/>
              <a:t>Area delegate — elected to represent the conscience of the area at the annual General Service Conference meeting</a:t>
            </a:r>
          </a:p>
          <a:p>
            <a:pPr marL="0" indent="0">
              <a:buNone/>
            </a:pPr>
            <a:r>
              <a:rPr lang="en-US" sz="1800" dirty="0"/>
              <a:t>Past Delegates -- In some areas, past delegates are also members of the Assembly, with a voice and (sometimes) a vote.</a:t>
            </a:r>
          </a:p>
          <a:p>
            <a:pPr marL="0" indent="0">
              <a:buNone/>
            </a:pPr>
            <a:endParaRPr lang="en-US" sz="1600" b="1" u="sng" dirty="0"/>
          </a:p>
        </p:txBody>
      </p:sp>
      <p:sp>
        <p:nvSpPr>
          <p:cNvPr id="4" name="TextBox 3">
            <a:extLst>
              <a:ext uri="{FF2B5EF4-FFF2-40B4-BE49-F238E27FC236}">
                <a16:creationId xmlns:a16="http://schemas.microsoft.com/office/drawing/2014/main" id="{BC2EA9B3-ECB8-BF7A-7023-6D1E7276C985}"/>
              </a:ext>
            </a:extLst>
          </p:cNvPr>
          <p:cNvSpPr txBox="1"/>
          <p:nvPr/>
        </p:nvSpPr>
        <p:spPr>
          <a:xfrm>
            <a:off x="4188244" y="6352167"/>
            <a:ext cx="4090737" cy="369332"/>
          </a:xfrm>
          <a:prstGeom prst="rect">
            <a:avLst/>
          </a:prstGeom>
          <a:noFill/>
        </p:spPr>
        <p:txBody>
          <a:bodyPr wrap="square" rtlCol="0">
            <a:spAutoFit/>
          </a:bodyPr>
          <a:lstStyle/>
          <a:p>
            <a:pPr algn="ctr"/>
            <a:r>
              <a:rPr lang="en-US" sz="1800" b="1" dirty="0"/>
              <a:t>The A.A. Service Manual, p.</a:t>
            </a:r>
            <a:r>
              <a:rPr lang="en-US" b="1" dirty="0"/>
              <a:t>p.</a:t>
            </a:r>
            <a:r>
              <a:rPr lang="en-US" sz="1800" b="1" dirty="0"/>
              <a:t>18-19</a:t>
            </a:r>
          </a:p>
        </p:txBody>
      </p:sp>
      <p:pic>
        <p:nvPicPr>
          <p:cNvPr id="6" name="Picture 5" descr="A diagram of a group of people&#10;&#10;Description automatically generated">
            <a:extLst>
              <a:ext uri="{FF2B5EF4-FFF2-40B4-BE49-F238E27FC236}">
                <a16:creationId xmlns:a16="http://schemas.microsoft.com/office/drawing/2014/main" id="{18032229-876F-089E-C722-2BB455CF3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41" y="2448338"/>
            <a:ext cx="6044184" cy="3767328"/>
          </a:xfrm>
          <a:prstGeom prst="rect">
            <a:avLst/>
          </a:prstGeom>
        </p:spPr>
      </p:pic>
    </p:spTree>
    <p:extLst>
      <p:ext uri="{BB962C8B-B14F-4D97-AF65-F5344CB8AC3E}">
        <p14:creationId xmlns:p14="http://schemas.microsoft.com/office/powerpoint/2010/main" val="611676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1269</TotalTime>
  <Words>2199</Words>
  <Application>Microsoft Office PowerPoint</Application>
  <PresentationFormat>Widescreen</PresentationFormat>
  <Paragraphs>336</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Service Manual  Workshop   Chapter 3 The Area and its Activities</vt:lpstr>
      <vt:lpstr>The A.A. Service Manual</vt:lpstr>
      <vt:lpstr>Chapter 3 – The Area Assembly and its Activities</vt:lpstr>
      <vt:lpstr>The  “Upside Down” Triangle</vt:lpstr>
      <vt:lpstr>Chapter 3 – The Area Assembly and its Activities</vt:lpstr>
      <vt:lpstr>Chapter 3 – The Area Assembly and its Activities</vt:lpstr>
      <vt:lpstr>Chapter 3 – The Area Assembly and its Activities</vt:lpstr>
      <vt:lpstr>Chapter 3 – The Area Assembly and its Activities</vt:lpstr>
      <vt:lpstr>Chapter 3 – The Area Assembly and its Activities</vt:lpstr>
      <vt:lpstr>Chapter 3 – The Area Assembly and its Activities</vt:lpstr>
      <vt:lpstr>Chapter 3 – The Area Assembly and its Activities</vt:lpstr>
      <vt:lpstr>Chapter 3 – The Area Assembly and its Activities</vt:lpstr>
      <vt:lpstr>Chapter 3 – The Area Assembly and its Activities</vt:lpstr>
      <vt:lpstr>Chapter 3 – The Area Assembly and its Activities</vt:lpstr>
      <vt:lpstr>Chapter 3 – The Area Assembly and its Activities</vt:lpstr>
      <vt:lpstr>Chapter 3 – The Area Assembly and its Activities</vt:lpstr>
      <vt:lpstr>Chapter 3 – The Area Assembly and its Activities</vt:lpstr>
      <vt:lpstr>Chapter 3 – The Area Assembly and its Activities</vt:lpstr>
      <vt:lpstr>Chapter 3 – The Area Assembly and its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Service Representative  Workshop</dc:title>
  <dc:creator>Steven Ballinger</dc:creator>
  <cp:lastModifiedBy>Steven Ballinger</cp:lastModifiedBy>
  <cp:revision>3</cp:revision>
  <cp:lastPrinted>2022-05-15T14:46:35Z</cp:lastPrinted>
  <dcterms:created xsi:type="dcterms:W3CDTF">2022-01-10T20:47:27Z</dcterms:created>
  <dcterms:modified xsi:type="dcterms:W3CDTF">2023-11-10T15:38:18Z</dcterms:modified>
</cp:coreProperties>
</file>